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7" r:id="rId5"/>
    <p:sldId id="260" r:id="rId6"/>
    <p:sldId id="279" r:id="rId7"/>
    <p:sldId id="263" r:id="rId8"/>
    <p:sldId id="265" r:id="rId9"/>
    <p:sldId id="266" r:id="rId10"/>
    <p:sldId id="268" r:id="rId11"/>
    <p:sldId id="270" r:id="rId12"/>
    <p:sldId id="259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80" r:id="rId22"/>
    <p:sldId id="278" r:id="rId2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B0F245-3E34-4905-8F39-F17BF55C8837}" type="doc">
      <dgm:prSet loTypeId="urn:microsoft.com/office/officeart/2008/layout/VerticalCurvedList" loCatId="list" qsTypeId="urn:microsoft.com/office/officeart/2005/8/quickstyle/3d3" qsCatId="3D" csTypeId="urn:microsoft.com/office/officeart/2005/8/colors/accent2_4" csCatId="accent2" phldr="1"/>
      <dgm:spPr/>
      <dgm:t>
        <a:bodyPr/>
        <a:lstStyle/>
        <a:p>
          <a:endParaRPr lang="uk-UA"/>
        </a:p>
      </dgm:t>
    </dgm:pt>
    <dgm:pt modelId="{980BF862-1FC4-4C8A-B3A5-E324686E3A65}">
      <dgm:prSet custT="1"/>
      <dgm:spPr>
        <a:solidFill>
          <a:srgbClr val="FFC000"/>
        </a:solidFill>
      </dgm:spPr>
      <dgm:t>
        <a:bodyPr/>
        <a:lstStyle/>
        <a:p>
          <a:r>
            <a: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сприяє вихованню відповідальності, адже формує вміння грати в ансамблі, співпрацювати одне з одним;</a:t>
          </a:r>
        </a:p>
      </dgm:t>
    </dgm:pt>
    <dgm:pt modelId="{F41E7C05-3EB4-4D29-A39F-72186F4785D3}" type="parTrans" cxnId="{38D8D3D9-4971-461B-B6FE-3511A9587933}">
      <dgm:prSet/>
      <dgm:spPr/>
      <dgm:t>
        <a:bodyPr/>
        <a:lstStyle/>
        <a:p>
          <a:endParaRPr lang="uk-UA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EC978E-4A89-4284-AD90-E34705B390A2}" type="sibTrans" cxnId="{38D8D3D9-4971-461B-B6FE-3511A9587933}">
      <dgm:prSet/>
      <dgm:spPr/>
      <dgm:t>
        <a:bodyPr/>
        <a:lstStyle/>
        <a:p>
          <a:endParaRPr lang="uk-UA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F735D1-45A7-47E4-AFB2-6CD907B1E07C}">
      <dgm:prSet custT="1"/>
      <dgm:spPr/>
      <dgm:t>
        <a:bodyPr/>
        <a:lstStyle/>
        <a:p>
          <a:r>
            <a: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допомагає долати невпевненість і нерішучість;</a:t>
          </a:r>
        </a:p>
      </dgm:t>
    </dgm:pt>
    <dgm:pt modelId="{78063A42-266D-48E3-97D6-1EEAD5F02838}" type="parTrans" cxnId="{EB251863-ED14-410B-A03F-2BE3BE501EB0}">
      <dgm:prSet/>
      <dgm:spPr/>
      <dgm:t>
        <a:bodyPr/>
        <a:lstStyle/>
        <a:p>
          <a:endParaRPr lang="uk-UA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484CBE-DDB3-468A-BA9F-EAD41B8BC235}" type="sibTrans" cxnId="{EB251863-ED14-410B-A03F-2BE3BE501EB0}">
      <dgm:prSet/>
      <dgm:spPr/>
      <dgm:t>
        <a:bodyPr/>
        <a:lstStyle/>
        <a:p>
          <a:endParaRPr lang="uk-UA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99BBB0-B08B-4DD5-A85C-F7D32A4091C6}">
      <dgm:prSet custT="1"/>
      <dgm:spPr/>
      <dgm:t>
        <a:bodyPr/>
        <a:lstStyle/>
        <a:p>
          <a:r>
            <a: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розширює музичний кругозір;</a:t>
          </a:r>
        </a:p>
      </dgm:t>
    </dgm:pt>
    <dgm:pt modelId="{7B760CE2-F50F-4357-AFCF-8B2C98C88988}" type="parTrans" cxnId="{B3EAACFE-7AE3-4FE6-9294-D29AFE067A40}">
      <dgm:prSet/>
      <dgm:spPr/>
      <dgm:t>
        <a:bodyPr/>
        <a:lstStyle/>
        <a:p>
          <a:endParaRPr lang="uk-UA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8FC40E-8B70-4CFA-BE40-869644DD5996}" type="sibTrans" cxnId="{B3EAACFE-7AE3-4FE6-9294-D29AFE067A40}">
      <dgm:prSet/>
      <dgm:spPr/>
      <dgm:t>
        <a:bodyPr/>
        <a:lstStyle/>
        <a:p>
          <a:endParaRPr lang="uk-UA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B89E2A-89BA-4F3B-A085-0E7FFA346F16}">
      <dgm:prSet custT="1"/>
      <dgm:spPr/>
      <dgm:t>
        <a:bodyPr/>
        <a:lstStyle/>
        <a:p>
          <a:r>
            <a: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сприяє розвитку природних здібностей та психічних процесів — відчуття ритму, музичної пам’яті, художнього смаку, творчої ініціативи, мислення, уяви тощо.   </a:t>
          </a:r>
        </a:p>
      </dgm:t>
    </dgm:pt>
    <dgm:pt modelId="{C65CE1AB-926B-411F-BA10-A37B62D320CA}" type="parTrans" cxnId="{ECCA6A0A-15C1-41F0-A839-20D0EB3D91EB}">
      <dgm:prSet/>
      <dgm:spPr/>
      <dgm:t>
        <a:bodyPr/>
        <a:lstStyle/>
        <a:p>
          <a:endParaRPr lang="uk-UA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27BC52-4007-43A5-BC03-DDD90470C92E}" type="sibTrans" cxnId="{ECCA6A0A-15C1-41F0-A839-20D0EB3D91EB}">
      <dgm:prSet/>
      <dgm:spPr/>
      <dgm:t>
        <a:bodyPr/>
        <a:lstStyle/>
        <a:p>
          <a:endParaRPr lang="uk-UA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96B619-CE99-4CEC-87C7-181488C6ADEC}" type="pres">
      <dgm:prSet presAssocID="{07B0F245-3E34-4905-8F39-F17BF55C8837}" presName="Name0" presStyleCnt="0">
        <dgm:presLayoutVars>
          <dgm:chMax val="7"/>
          <dgm:chPref val="7"/>
          <dgm:dir/>
        </dgm:presLayoutVars>
      </dgm:prSet>
      <dgm:spPr/>
    </dgm:pt>
    <dgm:pt modelId="{6316C6BA-9AC0-466F-8649-1DE85534D6B5}" type="pres">
      <dgm:prSet presAssocID="{07B0F245-3E34-4905-8F39-F17BF55C8837}" presName="Name1" presStyleCnt="0"/>
      <dgm:spPr/>
    </dgm:pt>
    <dgm:pt modelId="{DBE354AA-FF5E-4EBA-8C04-9AFCFC0C9266}" type="pres">
      <dgm:prSet presAssocID="{07B0F245-3E34-4905-8F39-F17BF55C8837}" presName="cycle" presStyleCnt="0"/>
      <dgm:spPr/>
    </dgm:pt>
    <dgm:pt modelId="{CD17783B-CE03-4681-BFE1-56BC50C2EC82}" type="pres">
      <dgm:prSet presAssocID="{07B0F245-3E34-4905-8F39-F17BF55C8837}" presName="srcNode" presStyleLbl="node1" presStyleIdx="0" presStyleCnt="4"/>
      <dgm:spPr/>
    </dgm:pt>
    <dgm:pt modelId="{CBFDD107-D7D1-4D12-A823-06B0402DCC71}" type="pres">
      <dgm:prSet presAssocID="{07B0F245-3E34-4905-8F39-F17BF55C8837}" presName="conn" presStyleLbl="parChTrans1D2" presStyleIdx="0" presStyleCnt="1"/>
      <dgm:spPr/>
    </dgm:pt>
    <dgm:pt modelId="{31D7E0AE-E2FE-4640-A801-A51A6A5ACD92}" type="pres">
      <dgm:prSet presAssocID="{07B0F245-3E34-4905-8F39-F17BF55C8837}" presName="extraNode" presStyleLbl="node1" presStyleIdx="0" presStyleCnt="4"/>
      <dgm:spPr/>
    </dgm:pt>
    <dgm:pt modelId="{70A7F45F-AF6C-410F-B823-4639ADC041A3}" type="pres">
      <dgm:prSet presAssocID="{07B0F245-3E34-4905-8F39-F17BF55C8837}" presName="dstNode" presStyleLbl="node1" presStyleIdx="0" presStyleCnt="4"/>
      <dgm:spPr/>
    </dgm:pt>
    <dgm:pt modelId="{F5C135B1-09B6-44FD-81E1-6A6ECD23A093}" type="pres">
      <dgm:prSet presAssocID="{980BF862-1FC4-4C8A-B3A5-E324686E3A65}" presName="text_1" presStyleLbl="node1" presStyleIdx="0" presStyleCnt="4">
        <dgm:presLayoutVars>
          <dgm:bulletEnabled val="1"/>
        </dgm:presLayoutVars>
      </dgm:prSet>
      <dgm:spPr/>
    </dgm:pt>
    <dgm:pt modelId="{BF3D939A-2F15-47AB-B017-F4B229CCC249}" type="pres">
      <dgm:prSet presAssocID="{980BF862-1FC4-4C8A-B3A5-E324686E3A65}" presName="accent_1" presStyleCnt="0"/>
      <dgm:spPr/>
    </dgm:pt>
    <dgm:pt modelId="{FFC0BE17-E03F-46EC-B60C-1246353B3C16}" type="pres">
      <dgm:prSet presAssocID="{980BF862-1FC4-4C8A-B3A5-E324686E3A65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FFC000"/>
          </a:solidFill>
        </a:ln>
      </dgm:spPr>
    </dgm:pt>
    <dgm:pt modelId="{AF764C05-5B23-4E7C-8C44-5CBAA86066E2}" type="pres">
      <dgm:prSet presAssocID="{FDF735D1-45A7-47E4-AFB2-6CD907B1E07C}" presName="text_2" presStyleLbl="node1" presStyleIdx="1" presStyleCnt="4">
        <dgm:presLayoutVars>
          <dgm:bulletEnabled val="1"/>
        </dgm:presLayoutVars>
      </dgm:prSet>
      <dgm:spPr/>
    </dgm:pt>
    <dgm:pt modelId="{BE8DED56-F586-4DD5-BFE8-C4782C9A7B1F}" type="pres">
      <dgm:prSet presAssocID="{FDF735D1-45A7-47E4-AFB2-6CD907B1E07C}" presName="accent_2" presStyleCnt="0"/>
      <dgm:spPr/>
    </dgm:pt>
    <dgm:pt modelId="{A97CFEB0-C755-4BC3-AE8D-0F67A2662EC7}" type="pres">
      <dgm:prSet presAssocID="{FDF735D1-45A7-47E4-AFB2-6CD907B1E07C}" presName="accentRepeatNode" presStyleLbl="solidFgAcc1" presStyleIdx="1" presStyleCnt="4" custLinFactNeighborX="763" custLinFactNeighborY="305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4024998-4F94-4219-847F-D78159643A4E}" type="pres">
      <dgm:prSet presAssocID="{1499BBB0-B08B-4DD5-A85C-F7D32A4091C6}" presName="text_3" presStyleLbl="node1" presStyleIdx="2" presStyleCnt="4">
        <dgm:presLayoutVars>
          <dgm:bulletEnabled val="1"/>
        </dgm:presLayoutVars>
      </dgm:prSet>
      <dgm:spPr/>
    </dgm:pt>
    <dgm:pt modelId="{EA5B5055-E004-4A20-AC4B-AAFAFA07987F}" type="pres">
      <dgm:prSet presAssocID="{1499BBB0-B08B-4DD5-A85C-F7D32A4091C6}" presName="accent_3" presStyleCnt="0"/>
      <dgm:spPr/>
    </dgm:pt>
    <dgm:pt modelId="{1715553A-6FBA-4958-ACA7-3DE3DB621000}" type="pres">
      <dgm:prSet presAssocID="{1499BBB0-B08B-4DD5-A85C-F7D32A4091C6}" presName="accentRepeatNode" presStyleLbl="solidFgAcc1" presStyleIdx="2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F12C129-9D08-4858-904F-6A8C6B7BF8D6}" type="pres">
      <dgm:prSet presAssocID="{8FB89E2A-89BA-4F3B-A085-0E7FFA346F16}" presName="text_4" presStyleLbl="node1" presStyleIdx="3" presStyleCnt="4">
        <dgm:presLayoutVars>
          <dgm:bulletEnabled val="1"/>
        </dgm:presLayoutVars>
      </dgm:prSet>
      <dgm:spPr/>
    </dgm:pt>
    <dgm:pt modelId="{B90288AB-DF91-4405-BE2A-90544FCA8FEE}" type="pres">
      <dgm:prSet presAssocID="{8FB89E2A-89BA-4F3B-A085-0E7FFA346F16}" presName="accent_4" presStyleCnt="0"/>
      <dgm:spPr/>
    </dgm:pt>
    <dgm:pt modelId="{8B0A2A31-F2A0-47E3-845A-30C8F3816D3C}" type="pres">
      <dgm:prSet presAssocID="{8FB89E2A-89BA-4F3B-A085-0E7FFA346F16}" presName="accentRepeatNode" presStyleLbl="solidFgAcc1" presStyleIdx="3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ECCA6A0A-15C1-41F0-A839-20D0EB3D91EB}" srcId="{07B0F245-3E34-4905-8F39-F17BF55C8837}" destId="{8FB89E2A-89BA-4F3B-A085-0E7FFA346F16}" srcOrd="3" destOrd="0" parTransId="{C65CE1AB-926B-411F-BA10-A37B62D320CA}" sibTransId="{4427BC52-4007-43A5-BC03-DDD90470C92E}"/>
    <dgm:cxn modelId="{C6065D1E-2549-495A-B95D-19D1EAC3BE40}" type="presOf" srcId="{1499BBB0-B08B-4DD5-A85C-F7D32A4091C6}" destId="{C4024998-4F94-4219-847F-D78159643A4E}" srcOrd="0" destOrd="0" presId="urn:microsoft.com/office/officeart/2008/layout/VerticalCurvedList"/>
    <dgm:cxn modelId="{C50A0436-AD2E-46A7-BD29-7398C2A20E39}" type="presOf" srcId="{8FB89E2A-89BA-4F3B-A085-0E7FFA346F16}" destId="{AF12C129-9D08-4858-904F-6A8C6B7BF8D6}" srcOrd="0" destOrd="0" presId="urn:microsoft.com/office/officeart/2008/layout/VerticalCurvedList"/>
    <dgm:cxn modelId="{EB251863-ED14-410B-A03F-2BE3BE501EB0}" srcId="{07B0F245-3E34-4905-8F39-F17BF55C8837}" destId="{FDF735D1-45A7-47E4-AFB2-6CD907B1E07C}" srcOrd="1" destOrd="0" parTransId="{78063A42-266D-48E3-97D6-1EEAD5F02838}" sibTransId="{FE484CBE-DDB3-468A-BA9F-EAD41B8BC235}"/>
    <dgm:cxn modelId="{CA855345-8C0F-4275-A7DE-3B3304747102}" type="presOf" srcId="{07B0F245-3E34-4905-8F39-F17BF55C8837}" destId="{D996B619-CE99-4CEC-87C7-181488C6ADEC}" srcOrd="0" destOrd="0" presId="urn:microsoft.com/office/officeart/2008/layout/VerticalCurvedList"/>
    <dgm:cxn modelId="{69083DB8-7A26-42F3-8A53-BB3D62882EF4}" type="presOf" srcId="{FDF735D1-45A7-47E4-AFB2-6CD907B1E07C}" destId="{AF764C05-5B23-4E7C-8C44-5CBAA86066E2}" srcOrd="0" destOrd="0" presId="urn:microsoft.com/office/officeart/2008/layout/VerticalCurvedList"/>
    <dgm:cxn modelId="{38D8D3D9-4971-461B-B6FE-3511A9587933}" srcId="{07B0F245-3E34-4905-8F39-F17BF55C8837}" destId="{980BF862-1FC4-4C8A-B3A5-E324686E3A65}" srcOrd="0" destOrd="0" parTransId="{F41E7C05-3EB4-4D29-A39F-72186F4785D3}" sibTransId="{70EC978E-4A89-4284-AD90-E34705B390A2}"/>
    <dgm:cxn modelId="{00DE73F0-D7AD-4F2D-8A41-6348117019FE}" type="presOf" srcId="{70EC978E-4A89-4284-AD90-E34705B390A2}" destId="{CBFDD107-D7D1-4D12-A823-06B0402DCC71}" srcOrd="0" destOrd="0" presId="urn:microsoft.com/office/officeart/2008/layout/VerticalCurvedList"/>
    <dgm:cxn modelId="{B2C3A7FC-2F47-4458-A2CD-88B76CA22014}" type="presOf" srcId="{980BF862-1FC4-4C8A-B3A5-E324686E3A65}" destId="{F5C135B1-09B6-44FD-81E1-6A6ECD23A093}" srcOrd="0" destOrd="0" presId="urn:microsoft.com/office/officeart/2008/layout/VerticalCurvedList"/>
    <dgm:cxn modelId="{B3EAACFE-7AE3-4FE6-9294-D29AFE067A40}" srcId="{07B0F245-3E34-4905-8F39-F17BF55C8837}" destId="{1499BBB0-B08B-4DD5-A85C-F7D32A4091C6}" srcOrd="2" destOrd="0" parTransId="{7B760CE2-F50F-4357-AFCF-8B2C98C88988}" sibTransId="{708FC40E-8B70-4CFA-BE40-869644DD5996}"/>
    <dgm:cxn modelId="{A5F1D524-81E3-424F-BCBB-0BA58A844A15}" type="presParOf" srcId="{D996B619-CE99-4CEC-87C7-181488C6ADEC}" destId="{6316C6BA-9AC0-466F-8649-1DE85534D6B5}" srcOrd="0" destOrd="0" presId="urn:microsoft.com/office/officeart/2008/layout/VerticalCurvedList"/>
    <dgm:cxn modelId="{8DF27811-EDAA-4A03-B779-EE6E208572A7}" type="presParOf" srcId="{6316C6BA-9AC0-466F-8649-1DE85534D6B5}" destId="{DBE354AA-FF5E-4EBA-8C04-9AFCFC0C9266}" srcOrd="0" destOrd="0" presId="urn:microsoft.com/office/officeart/2008/layout/VerticalCurvedList"/>
    <dgm:cxn modelId="{2E4D1786-13BD-45EA-940C-8DF4BAF0D2F6}" type="presParOf" srcId="{DBE354AA-FF5E-4EBA-8C04-9AFCFC0C9266}" destId="{CD17783B-CE03-4681-BFE1-56BC50C2EC82}" srcOrd="0" destOrd="0" presId="urn:microsoft.com/office/officeart/2008/layout/VerticalCurvedList"/>
    <dgm:cxn modelId="{BCC9722E-B9E0-420B-A560-F675F9870EFF}" type="presParOf" srcId="{DBE354AA-FF5E-4EBA-8C04-9AFCFC0C9266}" destId="{CBFDD107-D7D1-4D12-A823-06B0402DCC71}" srcOrd="1" destOrd="0" presId="urn:microsoft.com/office/officeart/2008/layout/VerticalCurvedList"/>
    <dgm:cxn modelId="{6288315D-2D55-4D11-B5EC-75E83379BE75}" type="presParOf" srcId="{DBE354AA-FF5E-4EBA-8C04-9AFCFC0C9266}" destId="{31D7E0AE-E2FE-4640-A801-A51A6A5ACD92}" srcOrd="2" destOrd="0" presId="urn:microsoft.com/office/officeart/2008/layout/VerticalCurvedList"/>
    <dgm:cxn modelId="{8A63A29C-22F8-42F7-94C4-18D46F16B0D2}" type="presParOf" srcId="{DBE354AA-FF5E-4EBA-8C04-9AFCFC0C9266}" destId="{70A7F45F-AF6C-410F-B823-4639ADC041A3}" srcOrd="3" destOrd="0" presId="urn:microsoft.com/office/officeart/2008/layout/VerticalCurvedList"/>
    <dgm:cxn modelId="{9E2619CB-02E3-42E9-BAAA-CE67309083F4}" type="presParOf" srcId="{6316C6BA-9AC0-466F-8649-1DE85534D6B5}" destId="{F5C135B1-09B6-44FD-81E1-6A6ECD23A093}" srcOrd="1" destOrd="0" presId="urn:microsoft.com/office/officeart/2008/layout/VerticalCurvedList"/>
    <dgm:cxn modelId="{4466123E-03AC-4915-85EF-B6E5FA12B0F1}" type="presParOf" srcId="{6316C6BA-9AC0-466F-8649-1DE85534D6B5}" destId="{BF3D939A-2F15-47AB-B017-F4B229CCC249}" srcOrd="2" destOrd="0" presId="urn:microsoft.com/office/officeart/2008/layout/VerticalCurvedList"/>
    <dgm:cxn modelId="{6AE2BA91-70EC-4AD9-B168-6940D2FDC75A}" type="presParOf" srcId="{BF3D939A-2F15-47AB-B017-F4B229CCC249}" destId="{FFC0BE17-E03F-46EC-B60C-1246353B3C16}" srcOrd="0" destOrd="0" presId="urn:microsoft.com/office/officeart/2008/layout/VerticalCurvedList"/>
    <dgm:cxn modelId="{D5BFA1E8-AB89-4689-951B-AB4EF25C68A8}" type="presParOf" srcId="{6316C6BA-9AC0-466F-8649-1DE85534D6B5}" destId="{AF764C05-5B23-4E7C-8C44-5CBAA86066E2}" srcOrd="3" destOrd="0" presId="urn:microsoft.com/office/officeart/2008/layout/VerticalCurvedList"/>
    <dgm:cxn modelId="{0E614290-AEA2-4AB1-8D82-2E909465A680}" type="presParOf" srcId="{6316C6BA-9AC0-466F-8649-1DE85534D6B5}" destId="{BE8DED56-F586-4DD5-BFE8-C4782C9A7B1F}" srcOrd="4" destOrd="0" presId="urn:microsoft.com/office/officeart/2008/layout/VerticalCurvedList"/>
    <dgm:cxn modelId="{4AE51DC6-E588-4CA7-919F-3BC63179F59D}" type="presParOf" srcId="{BE8DED56-F586-4DD5-BFE8-C4782C9A7B1F}" destId="{A97CFEB0-C755-4BC3-AE8D-0F67A2662EC7}" srcOrd="0" destOrd="0" presId="urn:microsoft.com/office/officeart/2008/layout/VerticalCurvedList"/>
    <dgm:cxn modelId="{80ED81A0-AEC4-4D63-A8E7-6644462D0C19}" type="presParOf" srcId="{6316C6BA-9AC0-466F-8649-1DE85534D6B5}" destId="{C4024998-4F94-4219-847F-D78159643A4E}" srcOrd="5" destOrd="0" presId="urn:microsoft.com/office/officeart/2008/layout/VerticalCurvedList"/>
    <dgm:cxn modelId="{B8FC764D-E0C0-4864-BF37-49799534FDE5}" type="presParOf" srcId="{6316C6BA-9AC0-466F-8649-1DE85534D6B5}" destId="{EA5B5055-E004-4A20-AC4B-AAFAFA07987F}" srcOrd="6" destOrd="0" presId="urn:microsoft.com/office/officeart/2008/layout/VerticalCurvedList"/>
    <dgm:cxn modelId="{A6A3518B-C596-461D-B476-F5E94D273F4E}" type="presParOf" srcId="{EA5B5055-E004-4A20-AC4B-AAFAFA07987F}" destId="{1715553A-6FBA-4958-ACA7-3DE3DB621000}" srcOrd="0" destOrd="0" presId="urn:microsoft.com/office/officeart/2008/layout/VerticalCurvedList"/>
    <dgm:cxn modelId="{55A0DCD1-BD6D-42E2-9D75-1EFE6A437C36}" type="presParOf" srcId="{6316C6BA-9AC0-466F-8649-1DE85534D6B5}" destId="{AF12C129-9D08-4858-904F-6A8C6B7BF8D6}" srcOrd="7" destOrd="0" presId="urn:microsoft.com/office/officeart/2008/layout/VerticalCurvedList"/>
    <dgm:cxn modelId="{9A7FFEB4-B600-4A9F-84F2-B9F3D562A7A1}" type="presParOf" srcId="{6316C6BA-9AC0-466F-8649-1DE85534D6B5}" destId="{B90288AB-DF91-4405-BE2A-90544FCA8FEE}" srcOrd="8" destOrd="0" presId="urn:microsoft.com/office/officeart/2008/layout/VerticalCurvedList"/>
    <dgm:cxn modelId="{0232C58A-3655-4545-90F5-2428713B97F0}" type="presParOf" srcId="{B90288AB-DF91-4405-BE2A-90544FCA8FEE}" destId="{8B0A2A31-F2A0-47E3-845A-30C8F3816D3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D85542-BC8E-4B7D-9479-802D4C3A0D6D}" type="doc">
      <dgm:prSet loTypeId="urn:microsoft.com/office/officeart/2005/8/layout/targe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AA88ABAB-EBEA-4A39-8C55-F338492E1DFB}">
      <dgm:prSet/>
      <dgm:spPr/>
      <dgm:t>
        <a:bodyPr/>
        <a:lstStyle/>
        <a:p>
          <a:r>
            <a:rPr lang="uk-UA" dirty="0"/>
            <a:t> Розвивати ритмічний слух,</a:t>
          </a:r>
        </a:p>
      </dgm:t>
    </dgm:pt>
    <dgm:pt modelId="{41D40AD1-C406-4085-8B2A-2E536B59C275}" type="parTrans" cxnId="{DA90582C-7DB3-4EEA-B016-68918E8AAFA9}">
      <dgm:prSet/>
      <dgm:spPr/>
      <dgm:t>
        <a:bodyPr/>
        <a:lstStyle/>
        <a:p>
          <a:endParaRPr lang="uk-UA"/>
        </a:p>
      </dgm:t>
    </dgm:pt>
    <dgm:pt modelId="{6FE03BFB-2132-418F-83FD-404012ED0D7D}" type="sibTrans" cxnId="{DA90582C-7DB3-4EEA-B016-68918E8AAFA9}">
      <dgm:prSet/>
      <dgm:spPr/>
      <dgm:t>
        <a:bodyPr/>
        <a:lstStyle/>
        <a:p>
          <a:endParaRPr lang="uk-UA"/>
        </a:p>
      </dgm:t>
    </dgm:pt>
    <dgm:pt modelId="{9DD4214D-8B19-4555-8228-AB4BFC8A7667}">
      <dgm:prSet/>
      <dgm:spPr/>
      <dgm:t>
        <a:bodyPr/>
        <a:lstStyle/>
        <a:p>
          <a:r>
            <a:rPr lang="uk-UA" dirty="0"/>
            <a:t>  Розвивати музичну пам’ять,</a:t>
          </a:r>
        </a:p>
      </dgm:t>
    </dgm:pt>
    <dgm:pt modelId="{7D614DAD-D7F9-491E-8A51-D3855AD27F7D}" type="parTrans" cxnId="{75ABF842-EDE1-41E7-BC96-1A22BE4889C0}">
      <dgm:prSet/>
      <dgm:spPr/>
      <dgm:t>
        <a:bodyPr/>
        <a:lstStyle/>
        <a:p>
          <a:endParaRPr lang="uk-UA"/>
        </a:p>
      </dgm:t>
    </dgm:pt>
    <dgm:pt modelId="{5E99A0F3-9060-432C-838A-074046E4E159}" type="sibTrans" cxnId="{75ABF842-EDE1-41E7-BC96-1A22BE4889C0}">
      <dgm:prSet/>
      <dgm:spPr/>
      <dgm:t>
        <a:bodyPr/>
        <a:lstStyle/>
        <a:p>
          <a:endParaRPr lang="uk-UA"/>
        </a:p>
      </dgm:t>
    </dgm:pt>
    <dgm:pt modelId="{34CF5A8D-FF4B-4679-B47B-D52E8D64B00F}">
      <dgm:prSet/>
      <dgm:spPr/>
      <dgm:t>
        <a:bodyPr/>
        <a:lstStyle/>
        <a:p>
          <a:r>
            <a:rPr lang="uk-UA" dirty="0"/>
            <a:t>Розвивати творчі здібності,</a:t>
          </a:r>
        </a:p>
      </dgm:t>
    </dgm:pt>
    <dgm:pt modelId="{9695726C-AC28-4FCF-BC77-EF68804991E3}" type="parTrans" cxnId="{4BDDE391-0ECA-48CD-92A1-96ED243B5453}">
      <dgm:prSet/>
      <dgm:spPr/>
      <dgm:t>
        <a:bodyPr/>
        <a:lstStyle/>
        <a:p>
          <a:endParaRPr lang="uk-UA"/>
        </a:p>
      </dgm:t>
    </dgm:pt>
    <dgm:pt modelId="{64492EE5-0281-46DB-A67D-90D0C79B76CE}" type="sibTrans" cxnId="{4BDDE391-0ECA-48CD-92A1-96ED243B5453}">
      <dgm:prSet/>
      <dgm:spPr/>
      <dgm:t>
        <a:bodyPr/>
        <a:lstStyle/>
        <a:p>
          <a:endParaRPr lang="uk-UA"/>
        </a:p>
      </dgm:t>
    </dgm:pt>
    <dgm:pt modelId="{42A0352E-DD68-47CD-BF6C-816327DAAA7E}">
      <dgm:prSet/>
      <dgm:spPr/>
      <dgm:t>
        <a:bodyPr/>
        <a:lstStyle/>
        <a:p>
          <a:r>
            <a:rPr lang="uk-UA" dirty="0"/>
            <a:t>Розвивати </a:t>
          </a:r>
          <a:r>
            <a:rPr lang="uk-UA" dirty="0" err="1"/>
            <a:t>звуковисотність</a:t>
          </a:r>
          <a:r>
            <a:rPr lang="uk-UA" dirty="0"/>
            <a:t>,</a:t>
          </a:r>
        </a:p>
      </dgm:t>
    </dgm:pt>
    <dgm:pt modelId="{1FE89F00-5F70-44F1-BB25-63342606F2FF}" type="sibTrans" cxnId="{9F093445-96E4-4817-BBE3-C012FDDFC967}">
      <dgm:prSet/>
      <dgm:spPr/>
      <dgm:t>
        <a:bodyPr/>
        <a:lstStyle/>
        <a:p>
          <a:endParaRPr lang="uk-UA"/>
        </a:p>
      </dgm:t>
    </dgm:pt>
    <dgm:pt modelId="{D8AFCE39-A5E5-46E5-8181-900370F162ED}" type="parTrans" cxnId="{9F093445-96E4-4817-BBE3-C012FDDFC967}">
      <dgm:prSet/>
      <dgm:spPr/>
      <dgm:t>
        <a:bodyPr/>
        <a:lstStyle/>
        <a:p>
          <a:endParaRPr lang="uk-UA"/>
        </a:p>
      </dgm:t>
    </dgm:pt>
    <dgm:pt modelId="{46E4B0D0-9890-472C-AFDD-A3B9D5D0F93C}">
      <dgm:prSet phldrT="[Текст]"/>
      <dgm:spPr/>
      <dgm:t>
        <a:bodyPr/>
        <a:lstStyle/>
        <a:p>
          <a:r>
            <a:rPr lang="uk-UA" dirty="0"/>
            <a:t>      Розвивати вміння імпровізувати.</a:t>
          </a:r>
        </a:p>
      </dgm:t>
    </dgm:pt>
    <dgm:pt modelId="{D75FAC43-87D9-483C-BF72-1F008BDD4C8C}" type="sibTrans" cxnId="{4902191B-2724-471A-85C6-2192DC57EBBE}">
      <dgm:prSet/>
      <dgm:spPr/>
      <dgm:t>
        <a:bodyPr/>
        <a:lstStyle/>
        <a:p>
          <a:endParaRPr lang="uk-UA"/>
        </a:p>
      </dgm:t>
    </dgm:pt>
    <dgm:pt modelId="{4221A551-C9D0-440C-9B90-2DBC226B4669}" type="parTrans" cxnId="{4902191B-2724-471A-85C6-2192DC57EBBE}">
      <dgm:prSet/>
      <dgm:spPr/>
      <dgm:t>
        <a:bodyPr/>
        <a:lstStyle/>
        <a:p>
          <a:endParaRPr lang="uk-UA"/>
        </a:p>
      </dgm:t>
    </dgm:pt>
    <dgm:pt modelId="{2C3E97CD-C300-4CC1-9698-09DAC502F30D}">
      <dgm:prSet/>
      <dgm:spPr/>
      <dgm:t>
        <a:bodyPr/>
        <a:lstStyle/>
        <a:p>
          <a:r>
            <a:rPr lang="uk-UA" dirty="0"/>
            <a:t>Розвивати почуття ритму,</a:t>
          </a:r>
        </a:p>
      </dgm:t>
    </dgm:pt>
    <dgm:pt modelId="{35CA93A4-0F24-49C5-A39C-6F86FBB5FCAA}" type="sibTrans" cxnId="{BA2BAB7C-A392-4724-A339-2D874053F1AA}">
      <dgm:prSet/>
      <dgm:spPr/>
      <dgm:t>
        <a:bodyPr/>
        <a:lstStyle/>
        <a:p>
          <a:endParaRPr lang="uk-UA"/>
        </a:p>
      </dgm:t>
    </dgm:pt>
    <dgm:pt modelId="{EC5B1F08-6AF3-429B-88B4-815A4D25FFB6}" type="parTrans" cxnId="{BA2BAB7C-A392-4724-A339-2D874053F1AA}">
      <dgm:prSet/>
      <dgm:spPr/>
      <dgm:t>
        <a:bodyPr/>
        <a:lstStyle/>
        <a:p>
          <a:endParaRPr lang="uk-UA"/>
        </a:p>
      </dgm:t>
    </dgm:pt>
    <dgm:pt modelId="{F1EF9727-0147-458C-A128-582A178D3CAF}" type="pres">
      <dgm:prSet presAssocID="{34D85542-BC8E-4B7D-9479-802D4C3A0D6D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B9E92E7E-EA09-4905-AE7C-04DEBCED3E21}" type="pres">
      <dgm:prSet presAssocID="{AA88ABAB-EBEA-4A39-8C55-F338492E1DFB}" presName="circle1" presStyleLbl="node1" presStyleIdx="0" presStyleCnt="6"/>
      <dgm:spPr/>
    </dgm:pt>
    <dgm:pt modelId="{9822A1E6-EF04-4B69-B468-8DF74483DC46}" type="pres">
      <dgm:prSet presAssocID="{AA88ABAB-EBEA-4A39-8C55-F338492E1DFB}" presName="space" presStyleCnt="0"/>
      <dgm:spPr/>
    </dgm:pt>
    <dgm:pt modelId="{D2589152-1A92-4437-9901-422DEB2CBE79}" type="pres">
      <dgm:prSet presAssocID="{AA88ABAB-EBEA-4A39-8C55-F338492E1DFB}" presName="rect1" presStyleLbl="alignAcc1" presStyleIdx="0" presStyleCnt="6"/>
      <dgm:spPr/>
    </dgm:pt>
    <dgm:pt modelId="{D6BAA02E-AB54-4060-BF91-74ADFB9E0A00}" type="pres">
      <dgm:prSet presAssocID="{2C3E97CD-C300-4CC1-9698-09DAC502F30D}" presName="vertSpace2" presStyleLbl="node1" presStyleIdx="0" presStyleCnt="6"/>
      <dgm:spPr/>
    </dgm:pt>
    <dgm:pt modelId="{681A44CF-75E8-436E-92C8-019E676C488A}" type="pres">
      <dgm:prSet presAssocID="{2C3E97CD-C300-4CC1-9698-09DAC502F30D}" presName="circle2" presStyleLbl="node1" presStyleIdx="1" presStyleCnt="6"/>
      <dgm:spPr/>
    </dgm:pt>
    <dgm:pt modelId="{2EC90D85-744E-488E-B4F3-860D0719FAB0}" type="pres">
      <dgm:prSet presAssocID="{2C3E97CD-C300-4CC1-9698-09DAC502F30D}" presName="rect2" presStyleLbl="alignAcc1" presStyleIdx="1" presStyleCnt="6"/>
      <dgm:spPr/>
    </dgm:pt>
    <dgm:pt modelId="{6D9A05C3-A320-484A-BD39-16FA1DC793C4}" type="pres">
      <dgm:prSet presAssocID="{42A0352E-DD68-47CD-BF6C-816327DAAA7E}" presName="vertSpace3" presStyleLbl="node1" presStyleIdx="1" presStyleCnt="6"/>
      <dgm:spPr/>
    </dgm:pt>
    <dgm:pt modelId="{47786581-D527-4573-A7F6-A465410730E1}" type="pres">
      <dgm:prSet presAssocID="{42A0352E-DD68-47CD-BF6C-816327DAAA7E}" presName="circle3" presStyleLbl="node1" presStyleIdx="2" presStyleCnt="6"/>
      <dgm:spPr/>
    </dgm:pt>
    <dgm:pt modelId="{E446EEE9-23AB-4641-9E9A-5464F0CE45EA}" type="pres">
      <dgm:prSet presAssocID="{42A0352E-DD68-47CD-BF6C-816327DAAA7E}" presName="rect3" presStyleLbl="alignAcc1" presStyleIdx="2" presStyleCnt="6"/>
      <dgm:spPr/>
    </dgm:pt>
    <dgm:pt modelId="{DFAF44FA-6A7B-4A2D-A1D2-7FABB6C149E6}" type="pres">
      <dgm:prSet presAssocID="{9DD4214D-8B19-4555-8228-AB4BFC8A7667}" presName="vertSpace4" presStyleLbl="node1" presStyleIdx="2" presStyleCnt="6"/>
      <dgm:spPr/>
    </dgm:pt>
    <dgm:pt modelId="{FFEDFEF0-12B4-4761-8C1D-60BD731EEF89}" type="pres">
      <dgm:prSet presAssocID="{9DD4214D-8B19-4555-8228-AB4BFC8A7667}" presName="circle4" presStyleLbl="node1" presStyleIdx="3" presStyleCnt="6"/>
      <dgm:spPr/>
    </dgm:pt>
    <dgm:pt modelId="{52FCD0BA-DDC8-4EC5-AF4C-A0EA36ED8B4C}" type="pres">
      <dgm:prSet presAssocID="{9DD4214D-8B19-4555-8228-AB4BFC8A7667}" presName="rect4" presStyleLbl="alignAcc1" presStyleIdx="3" presStyleCnt="6"/>
      <dgm:spPr/>
    </dgm:pt>
    <dgm:pt modelId="{F68B8D3D-7027-45DC-9733-B2CE1102B132}" type="pres">
      <dgm:prSet presAssocID="{34CF5A8D-FF4B-4679-B47B-D52E8D64B00F}" presName="vertSpace5" presStyleLbl="node1" presStyleIdx="3" presStyleCnt="6"/>
      <dgm:spPr/>
    </dgm:pt>
    <dgm:pt modelId="{4A69F8BA-4DA8-4EC6-A54A-44995C4DEB74}" type="pres">
      <dgm:prSet presAssocID="{34CF5A8D-FF4B-4679-B47B-D52E8D64B00F}" presName="circle5" presStyleLbl="node1" presStyleIdx="4" presStyleCnt="6"/>
      <dgm:spPr/>
    </dgm:pt>
    <dgm:pt modelId="{E6348CCB-A00E-48E8-BB06-4608AE5A4103}" type="pres">
      <dgm:prSet presAssocID="{34CF5A8D-FF4B-4679-B47B-D52E8D64B00F}" presName="rect5" presStyleLbl="alignAcc1" presStyleIdx="4" presStyleCnt="6"/>
      <dgm:spPr/>
    </dgm:pt>
    <dgm:pt modelId="{3B43AEF1-4B41-4B08-83F0-71DC92D9825E}" type="pres">
      <dgm:prSet presAssocID="{46E4B0D0-9890-472C-AFDD-A3B9D5D0F93C}" presName="vertSpace6" presStyleLbl="node1" presStyleIdx="4" presStyleCnt="6"/>
      <dgm:spPr/>
    </dgm:pt>
    <dgm:pt modelId="{37B1B8C7-AB6E-42D2-8AAA-A271AFB3E9CA}" type="pres">
      <dgm:prSet presAssocID="{46E4B0D0-9890-472C-AFDD-A3B9D5D0F93C}" presName="circle6" presStyleLbl="node1" presStyleIdx="5" presStyleCnt="6"/>
      <dgm:spPr/>
    </dgm:pt>
    <dgm:pt modelId="{98BA9EEA-4792-48D8-A86E-E4DE88E175A5}" type="pres">
      <dgm:prSet presAssocID="{46E4B0D0-9890-472C-AFDD-A3B9D5D0F93C}" presName="rect6" presStyleLbl="alignAcc1" presStyleIdx="5" presStyleCnt="6"/>
      <dgm:spPr/>
    </dgm:pt>
    <dgm:pt modelId="{F304D35E-8AED-40C5-8A8B-C8CD3DEF5AE4}" type="pres">
      <dgm:prSet presAssocID="{AA88ABAB-EBEA-4A39-8C55-F338492E1DFB}" presName="rect1ParTxNoCh" presStyleLbl="alignAcc1" presStyleIdx="5" presStyleCnt="6">
        <dgm:presLayoutVars>
          <dgm:chMax val="1"/>
          <dgm:bulletEnabled val="1"/>
        </dgm:presLayoutVars>
      </dgm:prSet>
      <dgm:spPr/>
    </dgm:pt>
    <dgm:pt modelId="{F6B5AE0D-8853-4A8F-97CA-BBF27A5720EA}" type="pres">
      <dgm:prSet presAssocID="{2C3E97CD-C300-4CC1-9698-09DAC502F30D}" presName="rect2ParTxNoCh" presStyleLbl="alignAcc1" presStyleIdx="5" presStyleCnt="6">
        <dgm:presLayoutVars>
          <dgm:chMax val="1"/>
          <dgm:bulletEnabled val="1"/>
        </dgm:presLayoutVars>
      </dgm:prSet>
      <dgm:spPr/>
    </dgm:pt>
    <dgm:pt modelId="{8B715BEC-EE2D-4BB2-9FD2-58BBA98B7406}" type="pres">
      <dgm:prSet presAssocID="{42A0352E-DD68-47CD-BF6C-816327DAAA7E}" presName="rect3ParTxNoCh" presStyleLbl="alignAcc1" presStyleIdx="5" presStyleCnt="6">
        <dgm:presLayoutVars>
          <dgm:chMax val="1"/>
          <dgm:bulletEnabled val="1"/>
        </dgm:presLayoutVars>
      </dgm:prSet>
      <dgm:spPr/>
    </dgm:pt>
    <dgm:pt modelId="{604A5E3B-F8BD-4395-BC70-59D8E340C090}" type="pres">
      <dgm:prSet presAssocID="{9DD4214D-8B19-4555-8228-AB4BFC8A7667}" presName="rect4ParTxNoCh" presStyleLbl="alignAcc1" presStyleIdx="5" presStyleCnt="6">
        <dgm:presLayoutVars>
          <dgm:chMax val="1"/>
          <dgm:bulletEnabled val="1"/>
        </dgm:presLayoutVars>
      </dgm:prSet>
      <dgm:spPr/>
    </dgm:pt>
    <dgm:pt modelId="{18A5D8C3-930E-4DA3-926A-B606D1BC5BD2}" type="pres">
      <dgm:prSet presAssocID="{34CF5A8D-FF4B-4679-B47B-D52E8D64B00F}" presName="rect5ParTxNoCh" presStyleLbl="alignAcc1" presStyleIdx="5" presStyleCnt="6">
        <dgm:presLayoutVars>
          <dgm:chMax val="1"/>
          <dgm:bulletEnabled val="1"/>
        </dgm:presLayoutVars>
      </dgm:prSet>
      <dgm:spPr/>
    </dgm:pt>
    <dgm:pt modelId="{081B4BBD-259A-43D7-AEC1-142941312872}" type="pres">
      <dgm:prSet presAssocID="{46E4B0D0-9890-472C-AFDD-A3B9D5D0F93C}" presName="rect6ParTxNoCh" presStyleLbl="alignAcc1" presStyleIdx="5" presStyleCnt="6">
        <dgm:presLayoutVars>
          <dgm:chMax val="1"/>
          <dgm:bulletEnabled val="1"/>
        </dgm:presLayoutVars>
      </dgm:prSet>
      <dgm:spPr/>
    </dgm:pt>
  </dgm:ptLst>
  <dgm:cxnLst>
    <dgm:cxn modelId="{0BCA1503-7260-4900-B6FE-A1FF391164C4}" type="presOf" srcId="{34CF5A8D-FF4B-4679-B47B-D52E8D64B00F}" destId="{E6348CCB-A00E-48E8-BB06-4608AE5A4103}" srcOrd="0" destOrd="0" presId="urn:microsoft.com/office/officeart/2005/8/layout/target3"/>
    <dgm:cxn modelId="{752BCD0B-0B49-48E7-8B06-56CF2DD83368}" type="presOf" srcId="{46E4B0D0-9890-472C-AFDD-A3B9D5D0F93C}" destId="{081B4BBD-259A-43D7-AEC1-142941312872}" srcOrd="1" destOrd="0" presId="urn:microsoft.com/office/officeart/2005/8/layout/target3"/>
    <dgm:cxn modelId="{1A331010-B0EF-4201-B011-4DAEB20DDB80}" type="presOf" srcId="{2C3E97CD-C300-4CC1-9698-09DAC502F30D}" destId="{2EC90D85-744E-488E-B4F3-860D0719FAB0}" srcOrd="0" destOrd="0" presId="urn:microsoft.com/office/officeart/2005/8/layout/target3"/>
    <dgm:cxn modelId="{4902191B-2724-471A-85C6-2192DC57EBBE}" srcId="{34D85542-BC8E-4B7D-9479-802D4C3A0D6D}" destId="{46E4B0D0-9890-472C-AFDD-A3B9D5D0F93C}" srcOrd="5" destOrd="0" parTransId="{4221A551-C9D0-440C-9B90-2DBC226B4669}" sibTransId="{D75FAC43-87D9-483C-BF72-1F008BDD4C8C}"/>
    <dgm:cxn modelId="{BC2F1826-5106-4089-A8A0-0E09ED86CAD2}" type="presOf" srcId="{9DD4214D-8B19-4555-8228-AB4BFC8A7667}" destId="{52FCD0BA-DDC8-4EC5-AF4C-A0EA36ED8B4C}" srcOrd="0" destOrd="0" presId="urn:microsoft.com/office/officeart/2005/8/layout/target3"/>
    <dgm:cxn modelId="{DA90582C-7DB3-4EEA-B016-68918E8AAFA9}" srcId="{34D85542-BC8E-4B7D-9479-802D4C3A0D6D}" destId="{AA88ABAB-EBEA-4A39-8C55-F338492E1DFB}" srcOrd="0" destOrd="0" parTransId="{41D40AD1-C406-4085-8B2A-2E536B59C275}" sibTransId="{6FE03BFB-2132-418F-83FD-404012ED0D7D}"/>
    <dgm:cxn modelId="{71BFE15F-143C-455B-8DF0-B8C88F16B911}" type="presOf" srcId="{9DD4214D-8B19-4555-8228-AB4BFC8A7667}" destId="{604A5E3B-F8BD-4395-BC70-59D8E340C090}" srcOrd="1" destOrd="0" presId="urn:microsoft.com/office/officeart/2005/8/layout/target3"/>
    <dgm:cxn modelId="{75ABF842-EDE1-41E7-BC96-1A22BE4889C0}" srcId="{34D85542-BC8E-4B7D-9479-802D4C3A0D6D}" destId="{9DD4214D-8B19-4555-8228-AB4BFC8A7667}" srcOrd="3" destOrd="0" parTransId="{7D614DAD-D7F9-491E-8A51-D3855AD27F7D}" sibTransId="{5E99A0F3-9060-432C-838A-074046E4E159}"/>
    <dgm:cxn modelId="{065D0A64-3E40-4B67-AB85-3135B2F15C42}" type="presOf" srcId="{46E4B0D0-9890-472C-AFDD-A3B9D5D0F93C}" destId="{98BA9EEA-4792-48D8-A86E-E4DE88E175A5}" srcOrd="0" destOrd="0" presId="urn:microsoft.com/office/officeart/2005/8/layout/target3"/>
    <dgm:cxn modelId="{9F093445-96E4-4817-BBE3-C012FDDFC967}" srcId="{34D85542-BC8E-4B7D-9479-802D4C3A0D6D}" destId="{42A0352E-DD68-47CD-BF6C-816327DAAA7E}" srcOrd="2" destOrd="0" parTransId="{D8AFCE39-A5E5-46E5-8181-900370F162ED}" sibTransId="{1FE89F00-5F70-44F1-BB25-63342606F2FF}"/>
    <dgm:cxn modelId="{7B065469-FC41-4082-9EDE-EED2F9B83916}" type="presOf" srcId="{34CF5A8D-FF4B-4679-B47B-D52E8D64B00F}" destId="{18A5D8C3-930E-4DA3-926A-B606D1BC5BD2}" srcOrd="1" destOrd="0" presId="urn:microsoft.com/office/officeart/2005/8/layout/target3"/>
    <dgm:cxn modelId="{4D08C356-5D34-45A5-8582-804A007D39F3}" type="presOf" srcId="{2C3E97CD-C300-4CC1-9698-09DAC502F30D}" destId="{F6B5AE0D-8853-4A8F-97CA-BBF27A5720EA}" srcOrd="1" destOrd="0" presId="urn:microsoft.com/office/officeart/2005/8/layout/target3"/>
    <dgm:cxn modelId="{BA2BAB7C-A392-4724-A339-2D874053F1AA}" srcId="{34D85542-BC8E-4B7D-9479-802D4C3A0D6D}" destId="{2C3E97CD-C300-4CC1-9698-09DAC502F30D}" srcOrd="1" destOrd="0" parTransId="{EC5B1F08-6AF3-429B-88B4-815A4D25FFB6}" sibTransId="{35CA93A4-0F24-49C5-A39C-6F86FBB5FCAA}"/>
    <dgm:cxn modelId="{4BDDE391-0ECA-48CD-92A1-96ED243B5453}" srcId="{34D85542-BC8E-4B7D-9479-802D4C3A0D6D}" destId="{34CF5A8D-FF4B-4679-B47B-D52E8D64B00F}" srcOrd="4" destOrd="0" parTransId="{9695726C-AC28-4FCF-BC77-EF68804991E3}" sibTransId="{64492EE5-0281-46DB-A67D-90D0C79B76CE}"/>
    <dgm:cxn modelId="{D9C52BB9-DEDB-40B9-9B16-BB4DE7270FC9}" type="presOf" srcId="{42A0352E-DD68-47CD-BF6C-816327DAAA7E}" destId="{E446EEE9-23AB-4641-9E9A-5464F0CE45EA}" srcOrd="0" destOrd="0" presId="urn:microsoft.com/office/officeart/2005/8/layout/target3"/>
    <dgm:cxn modelId="{6DBB43BC-42FA-4119-B4C4-D853E3E7E6B4}" type="presOf" srcId="{AA88ABAB-EBEA-4A39-8C55-F338492E1DFB}" destId="{D2589152-1A92-4437-9901-422DEB2CBE79}" srcOrd="0" destOrd="0" presId="urn:microsoft.com/office/officeart/2005/8/layout/target3"/>
    <dgm:cxn modelId="{59FB80BE-595E-4B7F-A91D-B74D20AFC6F0}" type="presOf" srcId="{AA88ABAB-EBEA-4A39-8C55-F338492E1DFB}" destId="{F304D35E-8AED-40C5-8A8B-C8CD3DEF5AE4}" srcOrd="1" destOrd="0" presId="urn:microsoft.com/office/officeart/2005/8/layout/target3"/>
    <dgm:cxn modelId="{A321EEE0-A1D1-4247-AF46-AC15C3C613B2}" type="presOf" srcId="{42A0352E-DD68-47CD-BF6C-816327DAAA7E}" destId="{8B715BEC-EE2D-4BB2-9FD2-58BBA98B7406}" srcOrd="1" destOrd="0" presId="urn:microsoft.com/office/officeart/2005/8/layout/target3"/>
    <dgm:cxn modelId="{6EAE92FB-94FC-4A49-AFF4-1F45919EB1E8}" type="presOf" srcId="{34D85542-BC8E-4B7D-9479-802D4C3A0D6D}" destId="{F1EF9727-0147-458C-A128-582A178D3CAF}" srcOrd="0" destOrd="0" presId="urn:microsoft.com/office/officeart/2005/8/layout/target3"/>
    <dgm:cxn modelId="{C237FF89-36CB-4419-8961-435F6CF1BD78}" type="presParOf" srcId="{F1EF9727-0147-458C-A128-582A178D3CAF}" destId="{B9E92E7E-EA09-4905-AE7C-04DEBCED3E21}" srcOrd="0" destOrd="0" presId="urn:microsoft.com/office/officeart/2005/8/layout/target3"/>
    <dgm:cxn modelId="{1418A37D-010F-4AB2-9FBF-F375DD410FCA}" type="presParOf" srcId="{F1EF9727-0147-458C-A128-582A178D3CAF}" destId="{9822A1E6-EF04-4B69-B468-8DF74483DC46}" srcOrd="1" destOrd="0" presId="urn:microsoft.com/office/officeart/2005/8/layout/target3"/>
    <dgm:cxn modelId="{AAFDFC97-DC7B-4BA0-9C24-CDBBE3DD4811}" type="presParOf" srcId="{F1EF9727-0147-458C-A128-582A178D3CAF}" destId="{D2589152-1A92-4437-9901-422DEB2CBE79}" srcOrd="2" destOrd="0" presId="urn:microsoft.com/office/officeart/2005/8/layout/target3"/>
    <dgm:cxn modelId="{30029FEF-7622-4EEC-8176-A1B79DD58EDA}" type="presParOf" srcId="{F1EF9727-0147-458C-A128-582A178D3CAF}" destId="{D6BAA02E-AB54-4060-BF91-74ADFB9E0A00}" srcOrd="3" destOrd="0" presId="urn:microsoft.com/office/officeart/2005/8/layout/target3"/>
    <dgm:cxn modelId="{8AEE24EE-FFA8-44C3-91B6-00C71C829D86}" type="presParOf" srcId="{F1EF9727-0147-458C-A128-582A178D3CAF}" destId="{681A44CF-75E8-436E-92C8-019E676C488A}" srcOrd="4" destOrd="0" presId="urn:microsoft.com/office/officeart/2005/8/layout/target3"/>
    <dgm:cxn modelId="{2343F9E2-ED82-4C57-8964-6AFC8A46BAF8}" type="presParOf" srcId="{F1EF9727-0147-458C-A128-582A178D3CAF}" destId="{2EC90D85-744E-488E-B4F3-860D0719FAB0}" srcOrd="5" destOrd="0" presId="urn:microsoft.com/office/officeart/2005/8/layout/target3"/>
    <dgm:cxn modelId="{53BDB935-6A4E-4352-A300-DB9BFAA62695}" type="presParOf" srcId="{F1EF9727-0147-458C-A128-582A178D3CAF}" destId="{6D9A05C3-A320-484A-BD39-16FA1DC793C4}" srcOrd="6" destOrd="0" presId="urn:microsoft.com/office/officeart/2005/8/layout/target3"/>
    <dgm:cxn modelId="{23122DBE-817F-449C-A50E-7A923E2FC005}" type="presParOf" srcId="{F1EF9727-0147-458C-A128-582A178D3CAF}" destId="{47786581-D527-4573-A7F6-A465410730E1}" srcOrd="7" destOrd="0" presId="urn:microsoft.com/office/officeart/2005/8/layout/target3"/>
    <dgm:cxn modelId="{CDF5B751-4DAF-4ECC-B3A1-A61E5B037CAF}" type="presParOf" srcId="{F1EF9727-0147-458C-A128-582A178D3CAF}" destId="{E446EEE9-23AB-4641-9E9A-5464F0CE45EA}" srcOrd="8" destOrd="0" presId="urn:microsoft.com/office/officeart/2005/8/layout/target3"/>
    <dgm:cxn modelId="{F5317B3F-6001-4E19-A020-869A1C9A53C2}" type="presParOf" srcId="{F1EF9727-0147-458C-A128-582A178D3CAF}" destId="{DFAF44FA-6A7B-4A2D-A1D2-7FABB6C149E6}" srcOrd="9" destOrd="0" presId="urn:microsoft.com/office/officeart/2005/8/layout/target3"/>
    <dgm:cxn modelId="{8F5CFF70-6E21-4A7B-8123-E2F71E576D65}" type="presParOf" srcId="{F1EF9727-0147-458C-A128-582A178D3CAF}" destId="{FFEDFEF0-12B4-4761-8C1D-60BD731EEF89}" srcOrd="10" destOrd="0" presId="urn:microsoft.com/office/officeart/2005/8/layout/target3"/>
    <dgm:cxn modelId="{885E554D-8422-4DD4-AF80-7B66629E2359}" type="presParOf" srcId="{F1EF9727-0147-458C-A128-582A178D3CAF}" destId="{52FCD0BA-DDC8-4EC5-AF4C-A0EA36ED8B4C}" srcOrd="11" destOrd="0" presId="urn:microsoft.com/office/officeart/2005/8/layout/target3"/>
    <dgm:cxn modelId="{24A494CA-4A0B-4B65-947F-05AC4B7C00B0}" type="presParOf" srcId="{F1EF9727-0147-458C-A128-582A178D3CAF}" destId="{F68B8D3D-7027-45DC-9733-B2CE1102B132}" srcOrd="12" destOrd="0" presId="urn:microsoft.com/office/officeart/2005/8/layout/target3"/>
    <dgm:cxn modelId="{B31FEC16-01B5-47D1-8C3A-184936A484EA}" type="presParOf" srcId="{F1EF9727-0147-458C-A128-582A178D3CAF}" destId="{4A69F8BA-4DA8-4EC6-A54A-44995C4DEB74}" srcOrd="13" destOrd="0" presId="urn:microsoft.com/office/officeart/2005/8/layout/target3"/>
    <dgm:cxn modelId="{E9D0B5BC-6589-44A7-B750-19C59FDB6E1C}" type="presParOf" srcId="{F1EF9727-0147-458C-A128-582A178D3CAF}" destId="{E6348CCB-A00E-48E8-BB06-4608AE5A4103}" srcOrd="14" destOrd="0" presId="urn:microsoft.com/office/officeart/2005/8/layout/target3"/>
    <dgm:cxn modelId="{131A85E6-C486-4E53-9912-CAA9EA0BCE31}" type="presParOf" srcId="{F1EF9727-0147-458C-A128-582A178D3CAF}" destId="{3B43AEF1-4B41-4B08-83F0-71DC92D9825E}" srcOrd="15" destOrd="0" presId="urn:microsoft.com/office/officeart/2005/8/layout/target3"/>
    <dgm:cxn modelId="{EC30A168-E0C9-490B-9997-2E572FB28892}" type="presParOf" srcId="{F1EF9727-0147-458C-A128-582A178D3CAF}" destId="{37B1B8C7-AB6E-42D2-8AAA-A271AFB3E9CA}" srcOrd="16" destOrd="0" presId="urn:microsoft.com/office/officeart/2005/8/layout/target3"/>
    <dgm:cxn modelId="{642F0CDA-2DD3-4BAD-BC09-6271E31A3DE5}" type="presParOf" srcId="{F1EF9727-0147-458C-A128-582A178D3CAF}" destId="{98BA9EEA-4792-48D8-A86E-E4DE88E175A5}" srcOrd="17" destOrd="0" presId="urn:microsoft.com/office/officeart/2005/8/layout/target3"/>
    <dgm:cxn modelId="{2870DD65-7ED1-481A-90B9-1745F2567949}" type="presParOf" srcId="{F1EF9727-0147-458C-A128-582A178D3CAF}" destId="{F304D35E-8AED-40C5-8A8B-C8CD3DEF5AE4}" srcOrd="18" destOrd="0" presId="urn:microsoft.com/office/officeart/2005/8/layout/target3"/>
    <dgm:cxn modelId="{1C0DFE98-129B-4BF3-8BB8-E9213E991677}" type="presParOf" srcId="{F1EF9727-0147-458C-A128-582A178D3CAF}" destId="{F6B5AE0D-8853-4A8F-97CA-BBF27A5720EA}" srcOrd="19" destOrd="0" presId="urn:microsoft.com/office/officeart/2005/8/layout/target3"/>
    <dgm:cxn modelId="{D7433ED4-9C5D-4816-8A3C-42D1558A4CC0}" type="presParOf" srcId="{F1EF9727-0147-458C-A128-582A178D3CAF}" destId="{8B715BEC-EE2D-4BB2-9FD2-58BBA98B7406}" srcOrd="20" destOrd="0" presId="urn:microsoft.com/office/officeart/2005/8/layout/target3"/>
    <dgm:cxn modelId="{2257693C-9928-4547-A432-E1D9CD6E5BC0}" type="presParOf" srcId="{F1EF9727-0147-458C-A128-582A178D3CAF}" destId="{604A5E3B-F8BD-4395-BC70-59D8E340C090}" srcOrd="21" destOrd="0" presId="urn:microsoft.com/office/officeart/2005/8/layout/target3"/>
    <dgm:cxn modelId="{CD0570A2-C1B7-490B-9858-23FEAAEC5BB4}" type="presParOf" srcId="{F1EF9727-0147-458C-A128-582A178D3CAF}" destId="{18A5D8C3-930E-4DA3-926A-B606D1BC5BD2}" srcOrd="22" destOrd="0" presId="urn:microsoft.com/office/officeart/2005/8/layout/target3"/>
    <dgm:cxn modelId="{BF8A0C9C-23F2-4557-B257-94D37383FF55}" type="presParOf" srcId="{F1EF9727-0147-458C-A128-582A178D3CAF}" destId="{081B4BBD-259A-43D7-AEC1-142941312872}" srcOrd="2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FDD107-D7D1-4D12-A823-06B0402DCC71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C135B1-09B6-44FD-81E1-6A6ECD23A093}">
      <dsp:nvSpPr>
        <dsp:cNvPr id="0" name=""/>
        <dsp:cNvSpPr/>
      </dsp:nvSpPr>
      <dsp:spPr>
        <a:xfrm>
          <a:off x="610504" y="416587"/>
          <a:ext cx="7440913" cy="833607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сприяє вихованню відповідальності, адже формує вміння грати в ансамблі, співпрацювати одне з одним;</a:t>
          </a:r>
        </a:p>
      </dsp:txBody>
      <dsp:txXfrm>
        <a:off x="610504" y="416587"/>
        <a:ext cx="7440913" cy="833607"/>
      </dsp:txXfrm>
    </dsp:sp>
    <dsp:sp modelId="{FFC0BE17-E03F-46EC-B60C-1246353B3C16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FFC0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764C05-5B23-4E7C-8C44-5CBAA86066E2}">
      <dsp:nvSpPr>
        <dsp:cNvPr id="0" name=""/>
        <dsp:cNvSpPr/>
      </dsp:nvSpPr>
      <dsp:spPr>
        <a:xfrm>
          <a:off x="1088431" y="1667215"/>
          <a:ext cx="6962986" cy="833607"/>
        </a:xfrm>
        <a:prstGeom prst="rect">
          <a:avLst/>
        </a:prstGeom>
        <a:solidFill>
          <a:schemeClr val="accent2">
            <a:shade val="50000"/>
            <a:hueOff val="-295587"/>
            <a:satOff val="3892"/>
            <a:lumOff val="2330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допомагає долати невпевненість і нерішучість;</a:t>
          </a:r>
        </a:p>
      </dsp:txBody>
      <dsp:txXfrm>
        <a:off x="1088431" y="1667215"/>
        <a:ext cx="6962986" cy="833607"/>
      </dsp:txXfrm>
    </dsp:sp>
    <dsp:sp modelId="{A97CFEB0-C755-4BC3-AE8D-0F67A2662EC7}">
      <dsp:nvSpPr>
        <dsp:cNvPr id="0" name=""/>
        <dsp:cNvSpPr/>
      </dsp:nvSpPr>
      <dsp:spPr>
        <a:xfrm>
          <a:off x="575377" y="1594816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024998-4F94-4219-847F-D78159643A4E}">
      <dsp:nvSpPr>
        <dsp:cNvPr id="0" name=""/>
        <dsp:cNvSpPr/>
      </dsp:nvSpPr>
      <dsp:spPr>
        <a:xfrm>
          <a:off x="1088431" y="2917843"/>
          <a:ext cx="6962986" cy="833607"/>
        </a:xfrm>
        <a:prstGeom prst="rect">
          <a:avLst/>
        </a:prstGeom>
        <a:solidFill>
          <a:schemeClr val="accent2">
            <a:shade val="50000"/>
            <a:hueOff val="-591173"/>
            <a:satOff val="7783"/>
            <a:lumOff val="4661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розширює музичний кругозір;</a:t>
          </a:r>
        </a:p>
      </dsp:txBody>
      <dsp:txXfrm>
        <a:off x="1088431" y="2917843"/>
        <a:ext cx="6962986" cy="833607"/>
      </dsp:txXfrm>
    </dsp:sp>
    <dsp:sp modelId="{1715553A-6FBA-4958-ACA7-3DE3DB621000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12C129-9D08-4858-904F-6A8C6B7BF8D6}">
      <dsp:nvSpPr>
        <dsp:cNvPr id="0" name=""/>
        <dsp:cNvSpPr/>
      </dsp:nvSpPr>
      <dsp:spPr>
        <a:xfrm>
          <a:off x="610504" y="4168472"/>
          <a:ext cx="7440913" cy="833607"/>
        </a:xfrm>
        <a:prstGeom prst="rect">
          <a:avLst/>
        </a:prstGeom>
        <a:solidFill>
          <a:schemeClr val="accent2">
            <a:shade val="50000"/>
            <a:hueOff val="-295587"/>
            <a:satOff val="3892"/>
            <a:lumOff val="2330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сприяє розвитку природних здібностей та психічних процесів — відчуття ритму, музичної пам’яті, художнього смаку, творчої ініціативи, мислення, уяви тощо.   </a:t>
          </a:r>
        </a:p>
      </dsp:txBody>
      <dsp:txXfrm>
        <a:off x="610504" y="4168472"/>
        <a:ext cx="7440913" cy="833607"/>
      </dsp:txXfrm>
    </dsp:sp>
    <dsp:sp modelId="{8B0A2A31-F2A0-47E3-845A-30C8F3816D3C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92E7E-EA09-4905-AE7C-04DEBCED3E21}">
      <dsp:nvSpPr>
        <dsp:cNvPr id="0" name=""/>
        <dsp:cNvSpPr/>
      </dsp:nvSpPr>
      <dsp:spPr>
        <a:xfrm>
          <a:off x="0" y="270933"/>
          <a:ext cx="4876800" cy="4876800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589152-1A92-4437-9901-422DEB2CBE79}">
      <dsp:nvSpPr>
        <dsp:cNvPr id="0" name=""/>
        <dsp:cNvSpPr/>
      </dsp:nvSpPr>
      <dsp:spPr>
        <a:xfrm>
          <a:off x="2438400" y="270933"/>
          <a:ext cx="5689599" cy="487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/>
            <a:t> Розвивати ритмічний слух,</a:t>
          </a:r>
        </a:p>
      </dsp:txBody>
      <dsp:txXfrm>
        <a:off x="2438400" y="270933"/>
        <a:ext cx="5689599" cy="609601"/>
      </dsp:txXfrm>
    </dsp:sp>
    <dsp:sp modelId="{681A44CF-75E8-436E-92C8-019E676C488A}">
      <dsp:nvSpPr>
        <dsp:cNvPr id="0" name=""/>
        <dsp:cNvSpPr/>
      </dsp:nvSpPr>
      <dsp:spPr>
        <a:xfrm>
          <a:off x="426720" y="880534"/>
          <a:ext cx="4023358" cy="4023358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C90D85-744E-488E-B4F3-860D0719FAB0}">
      <dsp:nvSpPr>
        <dsp:cNvPr id="0" name=""/>
        <dsp:cNvSpPr/>
      </dsp:nvSpPr>
      <dsp:spPr>
        <a:xfrm>
          <a:off x="2438400" y="880534"/>
          <a:ext cx="5689599" cy="402335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/>
            <a:t>Розвивати почуття ритму,</a:t>
          </a:r>
        </a:p>
      </dsp:txBody>
      <dsp:txXfrm>
        <a:off x="2438400" y="880534"/>
        <a:ext cx="5689599" cy="609601"/>
      </dsp:txXfrm>
    </dsp:sp>
    <dsp:sp modelId="{47786581-D527-4573-A7F6-A465410730E1}">
      <dsp:nvSpPr>
        <dsp:cNvPr id="0" name=""/>
        <dsp:cNvSpPr/>
      </dsp:nvSpPr>
      <dsp:spPr>
        <a:xfrm>
          <a:off x="853441" y="1490136"/>
          <a:ext cx="3169916" cy="3169916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46EEE9-23AB-4641-9E9A-5464F0CE45EA}">
      <dsp:nvSpPr>
        <dsp:cNvPr id="0" name=""/>
        <dsp:cNvSpPr/>
      </dsp:nvSpPr>
      <dsp:spPr>
        <a:xfrm>
          <a:off x="2438400" y="1490136"/>
          <a:ext cx="5689599" cy="316991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/>
            <a:t>Розвивати </a:t>
          </a:r>
          <a:r>
            <a:rPr lang="uk-UA" sz="2800" kern="1200" dirty="0" err="1"/>
            <a:t>звуковисотність</a:t>
          </a:r>
          <a:r>
            <a:rPr lang="uk-UA" sz="2800" kern="1200" dirty="0"/>
            <a:t>,</a:t>
          </a:r>
        </a:p>
      </dsp:txBody>
      <dsp:txXfrm>
        <a:off x="2438400" y="1490136"/>
        <a:ext cx="5689599" cy="609596"/>
      </dsp:txXfrm>
    </dsp:sp>
    <dsp:sp modelId="{FFEDFEF0-12B4-4761-8C1D-60BD731EEF89}">
      <dsp:nvSpPr>
        <dsp:cNvPr id="0" name=""/>
        <dsp:cNvSpPr/>
      </dsp:nvSpPr>
      <dsp:spPr>
        <a:xfrm>
          <a:off x="1280160" y="2099733"/>
          <a:ext cx="2316480" cy="2316480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CD0BA-DDC8-4EC5-AF4C-A0EA36ED8B4C}">
      <dsp:nvSpPr>
        <dsp:cNvPr id="0" name=""/>
        <dsp:cNvSpPr/>
      </dsp:nvSpPr>
      <dsp:spPr>
        <a:xfrm>
          <a:off x="2438400" y="2099733"/>
          <a:ext cx="5689599" cy="23164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/>
            <a:t>  Розвивати музичну пам’ять,</a:t>
          </a:r>
        </a:p>
      </dsp:txBody>
      <dsp:txXfrm>
        <a:off x="2438400" y="2099733"/>
        <a:ext cx="5689599" cy="609601"/>
      </dsp:txXfrm>
    </dsp:sp>
    <dsp:sp modelId="{4A69F8BA-4DA8-4EC6-A54A-44995C4DEB74}">
      <dsp:nvSpPr>
        <dsp:cNvPr id="0" name=""/>
        <dsp:cNvSpPr/>
      </dsp:nvSpPr>
      <dsp:spPr>
        <a:xfrm>
          <a:off x="1706880" y="2709334"/>
          <a:ext cx="1463038" cy="1463038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348CCB-A00E-48E8-BB06-4608AE5A4103}">
      <dsp:nvSpPr>
        <dsp:cNvPr id="0" name=""/>
        <dsp:cNvSpPr/>
      </dsp:nvSpPr>
      <dsp:spPr>
        <a:xfrm>
          <a:off x="2438400" y="2709334"/>
          <a:ext cx="5689599" cy="14630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/>
            <a:t>Розвивати творчі здібності,</a:t>
          </a:r>
        </a:p>
      </dsp:txBody>
      <dsp:txXfrm>
        <a:off x="2438400" y="2709334"/>
        <a:ext cx="5689599" cy="609601"/>
      </dsp:txXfrm>
    </dsp:sp>
    <dsp:sp modelId="{37B1B8C7-AB6E-42D2-8AAA-A271AFB3E9CA}">
      <dsp:nvSpPr>
        <dsp:cNvPr id="0" name=""/>
        <dsp:cNvSpPr/>
      </dsp:nvSpPr>
      <dsp:spPr>
        <a:xfrm>
          <a:off x="2133601" y="3318936"/>
          <a:ext cx="609596" cy="609596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BA9EEA-4792-48D8-A86E-E4DE88E175A5}">
      <dsp:nvSpPr>
        <dsp:cNvPr id="0" name=""/>
        <dsp:cNvSpPr/>
      </dsp:nvSpPr>
      <dsp:spPr>
        <a:xfrm>
          <a:off x="2438400" y="3318936"/>
          <a:ext cx="5689599" cy="60959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/>
            <a:t>      Розвивати вміння імпровізувати.</a:t>
          </a:r>
        </a:p>
      </dsp:txBody>
      <dsp:txXfrm>
        <a:off x="2438400" y="3318936"/>
        <a:ext cx="5689599" cy="6095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019CDC-97F9-49DB-82DD-19F1124FF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A9678E4-2F65-485E-B528-2F2F9904F7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123F425-745A-4DF3-A506-8CE453A64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A7D0-12B2-4A54-9EF3-6DC293C63065}" type="datetimeFigureOut">
              <a:rPr lang="uk-UA" smtClean="0"/>
              <a:t>11.04.2025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3DE508-0168-48CA-8AA7-15C07E0CA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0629AC-469F-4E7F-B0CC-930FA2AEB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D3A9-9E6A-48E7-A0C6-32BBF164B03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3319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024871-4BF9-4FBD-9E26-6FD759759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8F5C0E9-B42D-4115-A63C-CEF944ACF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8C31712-71A8-4A58-AD09-ECD8141E4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A7D0-12B2-4A54-9EF3-6DC293C63065}" type="datetimeFigureOut">
              <a:rPr lang="uk-UA" smtClean="0"/>
              <a:t>11.04.2025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6CEFAF-FC50-4008-BE36-F4DF433CD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0CA360D-6949-4FF0-9A82-A0C56632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D3A9-9E6A-48E7-A0C6-32BBF164B03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9571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BB09214-DE1B-4F2C-825A-01599FF3D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5D7DC39-E562-4D61-8F9C-848CF2242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23737E-1C7D-412A-BB72-C5EBD3688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A7D0-12B2-4A54-9EF3-6DC293C63065}" type="datetimeFigureOut">
              <a:rPr lang="uk-UA" smtClean="0"/>
              <a:t>11.04.2025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D0B863A-5FBE-4A18-862E-989E3347E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E39C67-A711-463C-B61F-E833954D7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D3A9-9E6A-48E7-A0C6-32BBF164B03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4529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54B19-14CE-49A4-8D17-DAE944418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CB931E-8700-4083-9620-8E4B8196E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624470-5021-489F-9FFF-A585C0AEF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A7D0-12B2-4A54-9EF3-6DC293C63065}" type="datetimeFigureOut">
              <a:rPr lang="uk-UA" smtClean="0"/>
              <a:t>11.04.2025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AB40DB-B59F-44A7-A939-6B64FACA3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CC5AADF-3B4A-4774-9BD5-E6EC3415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D3A9-9E6A-48E7-A0C6-32BBF164B03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4239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5BAF3B-AB3D-4303-B3BC-BD0C857C0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A4B4A25-B100-4230-B849-08C9E8687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C244C6B-348A-4BBD-BFCB-FB4586F3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A7D0-12B2-4A54-9EF3-6DC293C63065}" type="datetimeFigureOut">
              <a:rPr lang="uk-UA" smtClean="0"/>
              <a:t>11.04.2025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CAC207-685C-4251-9F0A-080D7492F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0FA1AB4-9F0A-4FE9-952E-84B8B6BC3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D3A9-9E6A-48E7-A0C6-32BBF164B03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6631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B44D7E-2C9E-458B-A021-2DFC062AB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90DCE1A-4943-4055-BA13-8D65DDA35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2548BC3-4DA6-4C47-992D-96F21A167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1F1CE6-6D19-49A0-BB94-D461952B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A7D0-12B2-4A54-9EF3-6DC293C63065}" type="datetimeFigureOut">
              <a:rPr lang="uk-UA" smtClean="0"/>
              <a:t>11.04.2025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E575D45-0F11-4157-A3F0-9F553D90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B075399-15B9-422B-A915-21A065E5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D3A9-9E6A-48E7-A0C6-32BBF164B03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2007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F88EE-5081-47C7-A5EC-D03BB2F0E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8548A39-1332-46A0-9D95-EAE1690BF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A027C09-B847-4416-BBC7-AEC5E87E1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6B9516B-1659-4428-A4E8-F83928896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C7FF0DB-407D-4F1D-9DEC-F96B34ACBC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FBD416F-D83B-4C15-9E90-5C6496D4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A7D0-12B2-4A54-9EF3-6DC293C63065}" type="datetimeFigureOut">
              <a:rPr lang="uk-UA" smtClean="0"/>
              <a:t>11.04.2025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BAB41B8-500A-4603-93CE-181DAEB9F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BFBBDA1-5A8E-4D6A-BF4A-954EAB59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D3A9-9E6A-48E7-A0C6-32BBF164B03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5392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1A7996-13C4-47A2-89F9-C855A5C9A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23C597D-1719-4564-877F-BB09DDA98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A7D0-12B2-4A54-9EF3-6DC293C63065}" type="datetimeFigureOut">
              <a:rPr lang="uk-UA" smtClean="0"/>
              <a:t>11.04.2025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545BF6E-CDEC-4EB8-88D8-199BB493E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E1BB7C2-6FB1-410A-ACFA-E90DBFB5B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D3A9-9E6A-48E7-A0C6-32BBF164B03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4965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FFE5510-D5E7-4B22-A300-92B63574C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A7D0-12B2-4A54-9EF3-6DC293C63065}" type="datetimeFigureOut">
              <a:rPr lang="uk-UA" smtClean="0"/>
              <a:t>11.04.2025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CF384C1-2B62-4FB7-A75E-FBF87937D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6FD6407-EBFC-4E4E-9381-5F6B01985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D3A9-9E6A-48E7-A0C6-32BBF164B03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5390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D0D1F-2FEC-4802-9E0A-031845CD1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F0AA1AB-878F-4E73-BB4B-6DA2EAAF3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54CA663-C6A9-4D26-BBC5-A7E962FF7C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D48F0A-DADC-4A68-A2F9-052ADA1A1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A7D0-12B2-4A54-9EF3-6DC293C63065}" type="datetimeFigureOut">
              <a:rPr lang="uk-UA" smtClean="0"/>
              <a:t>11.04.2025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0818F00-DE70-47CE-8D3E-1AA312A47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D0B0674-6C77-4940-AD8D-99CE74EFE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D3A9-9E6A-48E7-A0C6-32BBF164B03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1322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A68B0-87F7-4FAC-AAB2-4BC9FBB28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8B11C4-04C2-4A77-B773-59D8C0272D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82EBA8F-386D-49AF-A57C-D649176C9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4A3B1BB-FAB2-44EA-993A-1FD102284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A7D0-12B2-4A54-9EF3-6DC293C63065}" type="datetimeFigureOut">
              <a:rPr lang="uk-UA" smtClean="0"/>
              <a:t>11.04.2025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D11ECC9-0F9C-48AA-8906-2AE779DA9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6E76ECF-3F83-447C-AEB4-9AF858FC2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8D3A9-9E6A-48E7-A0C6-32BBF164B03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788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F0479CA-C614-460F-AF4C-76F5222BE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20AA239-B6B5-4CFB-A65D-059BCCBB7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4D7F4AB-EA34-416A-AE29-296512CBF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4A7D0-12B2-4A54-9EF3-6DC293C63065}" type="datetimeFigureOut">
              <a:rPr lang="uk-UA" smtClean="0"/>
              <a:t>11.04.2025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0DD37DB-80FE-497F-BA73-EE13DD851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094562D-A90B-48B7-9C45-8A1B5512C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8D3A9-9E6A-48E7-A0C6-32BBF164B03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335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7%D0%B2%D1%83%D0%BA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hyperlink" Target="https://uk.wikipedia.org/wiki/%D0%94%D0%B5%D1%80%D0%B5%D0%B2%D0%B8%D0%BD%D0%B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0%D0%BD%D0%B3%D0%BB%D1%96%D0%B9%D1%81%D1%8C%D0%BA%D0%B0_%D0%BC%D0%BE%D0%B2%D0%B0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hyperlink" Target="https://uk.wikipedia.org/wiki/%D0%93%D0%B0%D1%80%D0%B1%D1%83%D0%B7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jp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то Музыкальный Фон | Freepik">
            <a:extLst>
              <a:ext uri="{FF2B5EF4-FFF2-40B4-BE49-F238E27FC236}">
                <a16:creationId xmlns:a16="http://schemas.microsoft.com/office/drawing/2014/main" id="{D0E6BF47-DC43-460A-80F1-C814B1FFE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59"/>
            <a:ext cx="12192000" cy="686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C08665-ED2C-450F-9871-5821C33571BC}"/>
              </a:ext>
            </a:extLst>
          </p:cNvPr>
          <p:cNvSpPr txBox="1"/>
          <p:nvPr/>
        </p:nvSpPr>
        <p:spPr>
          <a:xfrm>
            <a:off x="1544855" y="1626548"/>
            <a:ext cx="88769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4800" b="1" dirty="0"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«Нетрадиційні та традиційні музичні інструменти в  ЗДО за методикою Карла </a:t>
            </a:r>
            <a:r>
              <a:rPr lang="uk-UA" sz="4800" b="1" dirty="0" err="1"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Орфа</a:t>
            </a:r>
            <a:r>
              <a:rPr lang="uk-UA" sz="4800" b="1" dirty="0"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uk-UA" sz="4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253F5C-F0FC-4ACB-8A12-CC03868E080A}"/>
              </a:ext>
            </a:extLst>
          </p:cNvPr>
          <p:cNvSpPr txBox="1"/>
          <p:nvPr/>
        </p:nvSpPr>
        <p:spPr>
          <a:xfrm>
            <a:off x="7903596" y="498021"/>
            <a:ext cx="3768919" cy="1020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uk-UA" b="1" i="1" kern="1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Методична </a:t>
            </a:r>
            <a:r>
              <a:rPr lang="uk-UA" b="1" i="1" kern="1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platforma</a:t>
            </a:r>
            <a:r>
              <a:rPr lang="uk-UA" b="1" i="1" kern="1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200" b="1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uk-UA" b="1" i="1" kern="1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(Презентаційний </a:t>
            </a:r>
            <a:r>
              <a:rPr lang="uk-UA" b="1" i="1" kern="1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месендж</a:t>
            </a:r>
            <a:r>
              <a:rPr lang="uk-UA" b="1" i="1" kern="1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1200" b="1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endParaRPr lang="uk-UA" sz="1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Инна\Desktop\Ekr_ZPRPP_kurs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97" y="207680"/>
            <a:ext cx="3519577" cy="7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9" y="4042607"/>
            <a:ext cx="1853102" cy="240590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07172" y="4072105"/>
            <a:ext cx="7124369" cy="11170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r">
              <a:lnSpc>
                <a:spcPct val="107000"/>
              </a:lnSpc>
              <a:spcAft>
                <a:spcPts val="800"/>
              </a:spcAft>
            </a:pPr>
            <a:r>
              <a:rPr lang="uk-UA" sz="2400" b="1" i="1" kern="1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Керівник </a:t>
            </a:r>
            <a:r>
              <a:rPr lang="ru-RU" sz="2400" b="1" i="1" kern="1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Студ</a:t>
            </a:r>
            <a:r>
              <a:rPr lang="uk-UA" sz="2400" b="1" i="1" kern="1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ії</a:t>
            </a:r>
            <a:r>
              <a:rPr lang="uk-UA" sz="2400" b="1" i="1" kern="1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творчого зростання «Камертон»</a:t>
            </a:r>
            <a:endParaRPr lang="uk-UA" sz="2400" b="1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r">
              <a:lnSpc>
                <a:spcPct val="107000"/>
              </a:lnSpc>
              <a:spcAft>
                <a:spcPts val="800"/>
              </a:spcAft>
            </a:pPr>
            <a:r>
              <a:rPr lang="uk-UA" sz="3200" b="1" kern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3200" b="1" kern="1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юдмила</a:t>
            </a:r>
            <a:r>
              <a:rPr lang="ru-RU" sz="3200" b="1" kern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kern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kern="1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Синиціна</a:t>
            </a:r>
            <a:endParaRPr lang="uk-UA" sz="32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251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A72617C5-9FC4-4D9D-AFBB-9707A7B1C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49"/>
          <a:stretch/>
        </p:blipFill>
        <p:spPr bwMode="auto">
          <a:xfrm>
            <a:off x="1" y="0"/>
            <a:ext cx="20245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FAA9BF9F-80A0-48A8-826D-2AECAA07A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49"/>
          <a:stretch/>
        </p:blipFill>
        <p:spPr bwMode="auto">
          <a:xfrm rot="10800000">
            <a:off x="9740764" y="0"/>
            <a:ext cx="24512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163DEC-1CB9-4742-B444-D4B34413F43C}"/>
              </a:ext>
            </a:extLst>
          </p:cNvPr>
          <p:cNvSpPr txBox="1"/>
          <p:nvPr/>
        </p:nvSpPr>
        <p:spPr>
          <a:xfrm>
            <a:off x="3230880" y="259064"/>
            <a:ext cx="74269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effectLst/>
                <a:latin typeface="Monotype Corsiva" panose="03010101010201010101" pitchFamily="66" charset="0"/>
                <a:ea typeface="Calibri" panose="020F0502020204030204" pitchFamily="34" charset="0"/>
              </a:rPr>
              <a:t>Мета використання таких інструментів: </a:t>
            </a:r>
            <a:endParaRPr lang="uk-UA" sz="2800" dirty="0">
              <a:latin typeface="Monotype Corsiva" panose="03010101010201010101" pitchFamily="66" charset="0"/>
            </a:endParaRPr>
          </a:p>
        </p:txBody>
      </p:sp>
      <p:cxnSp>
        <p:nvCxnSpPr>
          <p:cNvPr id="5" name="Пряма сполучна лінія 4">
            <a:extLst>
              <a:ext uri="{FF2B5EF4-FFF2-40B4-BE49-F238E27FC236}">
                <a16:creationId xmlns:a16="http://schemas.microsoft.com/office/drawing/2014/main" id="{3A1FB4A5-DB51-4250-885D-E328894CDAFD}"/>
              </a:ext>
            </a:extLst>
          </p:cNvPr>
          <p:cNvCxnSpPr>
            <a:cxnSpLocks/>
          </p:cNvCxnSpPr>
          <p:nvPr/>
        </p:nvCxnSpPr>
        <p:spPr>
          <a:xfrm>
            <a:off x="4480560" y="873760"/>
            <a:ext cx="615696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Пряма сполучна лінія 5">
            <a:extLst>
              <a:ext uri="{FF2B5EF4-FFF2-40B4-BE49-F238E27FC236}">
                <a16:creationId xmlns:a16="http://schemas.microsoft.com/office/drawing/2014/main" id="{03B79666-8B6C-4C31-B848-4D764126012C}"/>
              </a:ext>
            </a:extLst>
          </p:cNvPr>
          <p:cNvCxnSpPr>
            <a:cxnSpLocks/>
          </p:cNvCxnSpPr>
          <p:nvPr/>
        </p:nvCxnSpPr>
        <p:spPr>
          <a:xfrm>
            <a:off x="2804160" y="155694"/>
            <a:ext cx="615696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8AD8B041-8622-49EF-BF80-A8F91B6810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1339960"/>
              </p:ext>
            </p:extLst>
          </p:nvPr>
        </p:nvGraphicFramePr>
        <p:xfrm>
          <a:off x="1541112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2" name="Picture 2" descr="Анимация музыка - анимашки музыкальных инструментов">
            <a:extLst>
              <a:ext uri="{FF2B5EF4-FFF2-40B4-BE49-F238E27FC236}">
                <a16:creationId xmlns:a16="http://schemas.microsoft.com/office/drawing/2014/main" id="{480FB973-A93B-431D-9A66-5AD86473A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78008" y="4830484"/>
            <a:ext cx="1958097" cy="249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27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863CDB-14DA-4EE9-9228-94B6E1BD7737}"/>
              </a:ext>
            </a:extLst>
          </p:cNvPr>
          <p:cNvSpPr txBox="1"/>
          <p:nvPr/>
        </p:nvSpPr>
        <p:spPr>
          <a:xfrm>
            <a:off x="883119" y="332508"/>
            <a:ext cx="6480207" cy="2613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i="1" dirty="0">
                <a:solidFill>
                  <a:srgbClr val="1D21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Музикування на дитячих шумових інструментах </a:t>
            </a:r>
            <a:r>
              <a:rPr lang="uk-UA" sz="2400" i="1" dirty="0">
                <a:solidFill>
                  <a:srgbClr val="1D21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uk-UA" sz="2400" dirty="0">
                <a:solidFill>
                  <a:srgbClr val="1D21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 з найдоступніших форм ознайомлення дитини зі світом музики. Музика завжди (поряд з рухом, мовленням і іграшками) була необхідною умовою загального розвитку дітей.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89AC2CC2-E9CA-46B7-A83A-D97BEEEC5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10"/>
          <a:stretch/>
        </p:blipFill>
        <p:spPr bwMode="auto">
          <a:xfrm>
            <a:off x="-21656" y="-1"/>
            <a:ext cx="63767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8A0A69-3DFD-491A-93E1-C95DD588AF8F}"/>
              </a:ext>
            </a:extLst>
          </p:cNvPr>
          <p:cNvSpPr txBox="1"/>
          <p:nvPr/>
        </p:nvSpPr>
        <p:spPr>
          <a:xfrm>
            <a:off x="883119" y="3332434"/>
            <a:ext cx="6768965" cy="2613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i="1" dirty="0">
                <a:solidFill>
                  <a:srgbClr val="1D21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 </a:t>
            </a:r>
            <a:r>
              <a:rPr lang="uk-UA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дитячих шумових інструментах-  </a:t>
            </a: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формує навички вербального та невербального спілкування, формує готовність і вміння діяти в колективі, розвиває навички моторики, а також слухові, зорові, тактильні здібності до сприйняття</a:t>
            </a:r>
            <a:r>
              <a:rPr lang="uk-UA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4DE381-8C17-4025-85B4-2C08796B0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080" y="-1"/>
            <a:ext cx="4693920" cy="695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04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Фон для презентации музыкальный стиль - 89 фото">
            <a:extLst>
              <a:ext uri="{FF2B5EF4-FFF2-40B4-BE49-F238E27FC236}">
                <a16:creationId xmlns:a16="http://schemas.microsoft.com/office/drawing/2014/main" id="{70BA303C-99C1-48B5-965E-A410C2C10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4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925E4A-BEFF-4DAE-916F-1173CF6DAA9B}"/>
              </a:ext>
            </a:extLst>
          </p:cNvPr>
          <p:cNvSpPr txBox="1"/>
          <p:nvPr/>
        </p:nvSpPr>
        <p:spPr>
          <a:xfrm>
            <a:off x="1055971" y="1279441"/>
            <a:ext cx="102533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Пропоную переглянути основні традиційні інструменти за методикою Карла </a:t>
            </a:r>
            <a:r>
              <a:rPr lang="uk-UA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Орфа</a:t>
            </a:r>
            <a:endParaRPr lang="uk-UA" sz="36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35D48C-F522-4A94-8180-72B185ADF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091" y="3060834"/>
            <a:ext cx="4237870" cy="301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9558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2BB0CD91-A1EF-4B32-826D-693E6F1D9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49"/>
          <a:stretch/>
        </p:blipFill>
        <p:spPr bwMode="auto">
          <a:xfrm>
            <a:off x="1" y="0"/>
            <a:ext cx="15592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30B6E0BB-6167-471A-AD34-35A50BAA3C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49"/>
          <a:stretch/>
        </p:blipFill>
        <p:spPr bwMode="auto">
          <a:xfrm rot="10800000">
            <a:off x="9740764" y="0"/>
            <a:ext cx="24512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0C3105-E690-43B7-B243-6FD70A119FB1}"/>
              </a:ext>
            </a:extLst>
          </p:cNvPr>
          <p:cNvSpPr txBox="1"/>
          <p:nvPr/>
        </p:nvSpPr>
        <p:spPr>
          <a:xfrm>
            <a:off x="1559293" y="0"/>
            <a:ext cx="8674769" cy="2812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Кла́вес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(ісп. 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clave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дослівно  «ключ» або «клавіша») 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 ударний дерев'яний музичний інструмент з невизначе­ною висотою звуку з родини ідіофонів. 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Батьківщиною КЛАВЕС деякі вважають Кубу, інші, Африканські країни. Дві палички з чорного дерева є символом чоловіка та жінки. Гра на ритмічних паличках не вимагає складних навичок.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Звук Клавесу — короткий, високий, різкий і дзвінкий. 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10F055-61DF-4CB5-A9F2-7C2EF50E57D8}"/>
              </a:ext>
            </a:extLst>
          </p:cNvPr>
          <p:cNvSpPr txBox="1"/>
          <p:nvPr/>
        </p:nvSpPr>
        <p:spPr>
          <a:xfrm>
            <a:off x="6480760" y="3158484"/>
            <a:ext cx="32600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Клавеси  широко використовуються в кубинскій музиці, а також в таких стилях латиноамериканської музики, як мамбо,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сальса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інші.</a:t>
            </a:r>
            <a:endParaRPr lang="uk-UA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C45F9B-8B39-44A9-8F56-DB89F1D9C1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3"/>
          <a:stretch/>
        </p:blipFill>
        <p:spPr bwMode="auto">
          <a:xfrm>
            <a:off x="1744730" y="2955519"/>
            <a:ext cx="4151947" cy="2827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8767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234710DE-8F04-4A05-9204-800880E36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10"/>
          <a:stretch/>
        </p:blipFill>
        <p:spPr bwMode="auto">
          <a:xfrm rot="16200000">
            <a:off x="5777164" y="431130"/>
            <a:ext cx="637673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15B1E3F2-E4AA-4D78-BB78-A032E7858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10"/>
          <a:stretch/>
        </p:blipFill>
        <p:spPr bwMode="auto">
          <a:xfrm rot="5400000">
            <a:off x="5731444" y="-5719412"/>
            <a:ext cx="729113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DA2D37-CF9C-476F-BB18-1C21E59D159D}"/>
              </a:ext>
            </a:extLst>
          </p:cNvPr>
          <p:cNvSpPr txBox="1"/>
          <p:nvPr/>
        </p:nvSpPr>
        <p:spPr>
          <a:xfrm>
            <a:off x="187693" y="809392"/>
            <a:ext cx="67473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Дерев'яна коробочка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(відома тако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 англійською назвою </a:t>
            </a: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woodblock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  — один із стародавніх ударних музичних інструментів, поширених серед народів Далекого Сходу, Африки і Півд. Америки. Має багато різновидів і типів. Найвідомішою є китайська дерев'яна коробочка. Грають на коробочці дерев'яними паличками, вдаряючи по верхній частині інструмента, підкреслюючи відповідний ритмічний малюнок. </a:t>
            </a:r>
            <a:endParaRPr lang="uk-UA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741139-AC0D-41DF-87B1-7F0EC85FED28}"/>
              </a:ext>
            </a:extLst>
          </p:cNvPr>
          <p:cNvSpPr txBox="1"/>
          <p:nvPr/>
        </p:nvSpPr>
        <p:spPr>
          <a:xfrm>
            <a:off x="5510255" y="3257771"/>
            <a:ext cx="466741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Звук"/>
              </a:rPr>
              <a:t>Звук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сильний, клацальний, видобувається </a:t>
            </a:r>
            <a:r>
              <a:rPr lang="uk-UA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Деревина"/>
              </a:rPr>
              <a:t>дерев'яними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паличками. Коробочкою підкреслюють окремі ритмічні точки, імітують стукіт підборів в танцях. Абсолютно незамінна коробочка в передачі цокання копит, особливо в поєднанні з ложками або кастаньєтами.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51F694-D698-4131-9C04-3F1FC00D77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99" y="3545978"/>
            <a:ext cx="3519722" cy="2480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0" name="Picture 2" descr="Коробочка – Народний художній колектив оркестр народних інструментів  Харківського обласного Палацу дитячої та юнацької творчості">
            <a:extLst>
              <a:ext uri="{FF2B5EF4-FFF2-40B4-BE49-F238E27FC236}">
                <a16:creationId xmlns:a16="http://schemas.microsoft.com/office/drawing/2014/main" id="{77824773-155F-4B6B-B358-B5D8E9A76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552" y="915556"/>
            <a:ext cx="3519722" cy="2342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492237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F52B8916-3F98-4432-A7BE-E8B546F01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49"/>
          <a:stretch/>
        </p:blipFill>
        <p:spPr bwMode="auto">
          <a:xfrm>
            <a:off x="1" y="0"/>
            <a:ext cx="15592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C564CDFD-EC4C-4D9D-934C-AC1FF76D9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49"/>
          <a:stretch/>
        </p:blipFill>
        <p:spPr bwMode="auto">
          <a:xfrm rot="10800000">
            <a:off x="10308656" y="0"/>
            <a:ext cx="18833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BECD54-59EF-41C5-B3CD-D6B17CF458B9}"/>
              </a:ext>
            </a:extLst>
          </p:cNvPr>
          <p:cNvSpPr txBox="1"/>
          <p:nvPr/>
        </p:nvSpPr>
        <p:spPr>
          <a:xfrm>
            <a:off x="1859313" y="292308"/>
            <a:ext cx="362150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1D21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Кругові ксилофони</a:t>
            </a:r>
            <a:r>
              <a:rPr lang="uk-UA" sz="2000" dirty="0">
                <a:solidFill>
                  <a:srgbClr val="1D21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 натуральної деревини. За допомогою простого кругового руху молоточком, ви можете почути мелодійне звучання цього інструменту ручної роботи. Можна так само використовувати гумові, фетрові і дерев'яні кульки, які створюють звуки різної тональності при поверненні ксилофона навколо своєї осі. </a:t>
            </a:r>
            <a:endParaRPr lang="uk-UA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30985F-7EBA-4F38-A3D9-1290CF6376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8"/>
          <a:stretch/>
        </p:blipFill>
        <p:spPr bwMode="auto">
          <a:xfrm>
            <a:off x="5903028" y="407811"/>
            <a:ext cx="4286567" cy="3365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362" name="Picture 2" descr="ArtWoodLab - Круговий Ксилофон 🎶 ArtWoodLab Stir... | Facebook">
            <a:extLst>
              <a:ext uri="{FF2B5EF4-FFF2-40B4-BE49-F238E27FC236}">
                <a16:creationId xmlns:a16="http://schemas.microsoft.com/office/drawing/2014/main" id="{3CF9D10C-6D6A-4F9D-9B63-265B5A650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912" y="4275365"/>
            <a:ext cx="3057704" cy="2290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08852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83D4C35B-65AF-426F-9AF3-F6D0CD914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10"/>
          <a:stretch/>
        </p:blipFill>
        <p:spPr bwMode="auto">
          <a:xfrm rot="16200000">
            <a:off x="5777164" y="431130"/>
            <a:ext cx="637673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401CCF62-2E5C-4FA2-A89C-85F9DE751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10"/>
          <a:stretch/>
        </p:blipFill>
        <p:spPr bwMode="auto">
          <a:xfrm rot="5400000">
            <a:off x="5731444" y="-5719412"/>
            <a:ext cx="729113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4370CE-F4FE-46D7-9582-CB8879CA5837}"/>
              </a:ext>
            </a:extLst>
          </p:cNvPr>
          <p:cNvSpPr txBox="1"/>
          <p:nvPr/>
        </p:nvSpPr>
        <p:spPr>
          <a:xfrm>
            <a:off x="245130" y="963215"/>
            <a:ext cx="11757259" cy="1427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Кабаца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uk-UA" sz="20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Англійська мов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англ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Англійська мов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cabasa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,— 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Гарбуз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гарбуз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— ударний дерев'яний музичний інстру­мент з невизначеною висотою звуку з родини ідіофонів афро-бразиль­ського походження. Кабаца приблизно вдвоє більше маракасів і являє собою висушений плід 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гарбуза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або порожню 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кулю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обвиту сіткою з нанизаним на неї 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намистом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C3FFFF-3EF2-4F88-AD4F-68A6775D4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48" y="2846766"/>
            <a:ext cx="4772176" cy="2742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34E54D-5D9C-481A-8EFE-7A02C2986CB6}"/>
              </a:ext>
            </a:extLst>
          </p:cNvPr>
          <p:cNvSpPr txBox="1"/>
          <p:nvPr/>
        </p:nvSpPr>
        <p:spPr>
          <a:xfrm>
            <a:off x="5955632" y="3080294"/>
            <a:ext cx="6097604" cy="188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Грають лише на одному інструменті, який тримають за рукоятку у лівій руці і б'ють по ньому напіввідкритою правою долонею або ж прокручують дотичними рухами долоні сітку з намистом. 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834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9EBD4AEB-9C8D-4037-8547-98A85F519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49"/>
          <a:stretch/>
        </p:blipFill>
        <p:spPr bwMode="auto">
          <a:xfrm>
            <a:off x="-26263" y="-27400"/>
            <a:ext cx="15592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B0CA0881-9211-4156-ACDB-3D28A83CB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49"/>
          <a:stretch/>
        </p:blipFill>
        <p:spPr bwMode="auto">
          <a:xfrm rot="10800000">
            <a:off x="10577132" y="0"/>
            <a:ext cx="16148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E7D59F-7C59-4BFB-AC63-D2659CD0A499}"/>
              </a:ext>
            </a:extLst>
          </p:cNvPr>
          <p:cNvSpPr txBox="1"/>
          <p:nvPr/>
        </p:nvSpPr>
        <p:spPr>
          <a:xfrm>
            <a:off x="1845643" y="194451"/>
            <a:ext cx="916565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Гуїро́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- ударний музичний інструмент  з невизначеною висотою звуку з родини ідіофонів  латиноамериканського походження. Являє собою висушений плід довгастого гарбуза з поперечними насічками зверху і отвором знизу для звукового резонансу. Виготовляється також з рогу тварин, міцних сортів дерева чи іншого твердого матеріалу.</a:t>
            </a:r>
            <a:endParaRPr lang="uk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387" name="Рисунок 31">
            <a:extLst>
              <a:ext uri="{FF2B5EF4-FFF2-40B4-BE49-F238E27FC236}">
                <a16:creationId xmlns:a16="http://schemas.microsoft.com/office/drawing/2014/main" id="{6183347A-9973-4083-B9C8-1F885EA8D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5" r="8679"/>
          <a:stretch>
            <a:fillRect/>
          </a:stretch>
        </p:blipFill>
        <p:spPr bwMode="auto">
          <a:xfrm>
            <a:off x="2008076" y="1825667"/>
            <a:ext cx="1996034" cy="283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Рисунок 12">
            <a:extLst>
              <a:ext uri="{FF2B5EF4-FFF2-40B4-BE49-F238E27FC236}">
                <a16:creationId xmlns:a16="http://schemas.microsoft.com/office/drawing/2014/main" id="{27A7D51E-08E0-4D4A-A66C-286A878AA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8" r="21132"/>
          <a:stretch>
            <a:fillRect/>
          </a:stretch>
        </p:blipFill>
        <p:spPr bwMode="auto">
          <a:xfrm rot="16200000">
            <a:off x="2129615" y="4586213"/>
            <a:ext cx="2011232" cy="237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" name="Рисунок 640">
            <a:extLst>
              <a:ext uri="{FF2B5EF4-FFF2-40B4-BE49-F238E27FC236}">
                <a16:creationId xmlns:a16="http://schemas.microsoft.com/office/drawing/2014/main" id="{2B05201E-925E-41B4-9887-5C9D6592B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985" y="2525178"/>
            <a:ext cx="2659714" cy="201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843DE98A-4D0B-48B2-9BE3-6F59511AC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4055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B3BB42-4D4A-4ED0-B9A3-CADE4A0A47D6}"/>
              </a:ext>
            </a:extLst>
          </p:cNvPr>
          <p:cNvSpPr txBox="1"/>
          <p:nvPr/>
        </p:nvSpPr>
        <p:spPr>
          <a:xfrm>
            <a:off x="4465090" y="4852885"/>
            <a:ext cx="611204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Гуїро має високий, різкий, з характерним тріскотінням звук. Грають на інструменті, тручи (різко проводячи) гранчастою паличкою по зарубках в обох напрямках. Використовується для підкреслення ритму.</a:t>
            </a:r>
            <a:endParaRPr lang="uk-UA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26903A-41A5-4162-AB3F-6BADA239B55A}"/>
              </a:ext>
            </a:extLst>
          </p:cNvPr>
          <p:cNvSpPr txBox="1"/>
          <p:nvPr/>
        </p:nvSpPr>
        <p:spPr>
          <a:xfrm>
            <a:off x="6096000" y="2045896"/>
            <a:ext cx="6776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1D21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Крокодильчик-ГУЇРО!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F14706-29D6-4F0A-ADB5-11B0F1CB12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t="24901" b="14624"/>
          <a:stretch/>
        </p:blipFill>
        <p:spPr bwMode="auto">
          <a:xfrm>
            <a:off x="7250699" y="2800130"/>
            <a:ext cx="3686392" cy="12029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27087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D0F2D85A-BDBC-4487-AE5C-1D55D0826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10"/>
          <a:stretch/>
        </p:blipFill>
        <p:spPr bwMode="auto">
          <a:xfrm rot="16200000">
            <a:off x="5777164" y="431130"/>
            <a:ext cx="637673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7C52440D-3A6C-4C8F-BF80-BC86CB105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10"/>
          <a:stretch/>
        </p:blipFill>
        <p:spPr bwMode="auto">
          <a:xfrm rot="5400000">
            <a:off x="5731444" y="-5719412"/>
            <a:ext cx="729113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70FC1F-3FA1-4B95-8470-613D258441D2}"/>
              </a:ext>
            </a:extLst>
          </p:cNvPr>
          <p:cNvSpPr txBox="1"/>
          <p:nvPr/>
        </p:nvSpPr>
        <p:spPr>
          <a:xfrm>
            <a:off x="411480" y="900831"/>
            <a:ext cx="609760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1D21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Кастаньєти-жабки</a:t>
            </a:r>
            <a:r>
              <a:rPr lang="uk-UA" sz="2000" dirty="0">
                <a:solidFill>
                  <a:srgbClr val="1D21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(з </a:t>
            </a:r>
            <a:r>
              <a:rPr lang="uk-UA" sz="2000" dirty="0">
                <a:solidFill>
                  <a:srgbClr val="1D21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іспанської </a:t>
            </a:r>
            <a:r>
              <a:rPr lang="uk-UA" sz="2000" i="1" dirty="0" err="1">
                <a:solidFill>
                  <a:srgbClr val="1D21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castañuelas</a:t>
            </a:r>
            <a:r>
              <a:rPr lang="uk-UA" sz="2000" dirty="0">
                <a:solidFill>
                  <a:srgbClr val="1D21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«маленькі каштани»</a:t>
            </a:r>
            <a:r>
              <a:rPr lang="uk-UA" sz="2000" dirty="0">
                <a:solidFill>
                  <a:srgbClr val="1D21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uk-UA" sz="2000" dirty="0">
                <a:solidFill>
                  <a:srgbClr val="1D21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Ця назва має цілком логічне обґрунтування: кастаньєти в Іспанії в давнину виготовлялися з каштана, палісандра, самшиту та інших твердих порід дерев. Сам інструмент, являє собою дві порожні чашечки з'єднані мотузковим шнурком. Шнурок цей стягується навколо великого пальця музиканта, і за допомогою інших, вільних пальців, він вистукував безліч різних ритмів. </a:t>
            </a:r>
            <a:endParaRPr lang="uk-UA" sz="2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77C94E-7167-46DC-A033-CC6D151A85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5"/>
          <a:stretch/>
        </p:blipFill>
        <p:spPr bwMode="auto">
          <a:xfrm>
            <a:off x="7097690" y="1226719"/>
            <a:ext cx="4505705" cy="4496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A6C035-F015-4133-A55B-C6C91D0A0219}"/>
              </a:ext>
            </a:extLst>
          </p:cNvPr>
          <p:cNvSpPr txBox="1"/>
          <p:nvPr/>
        </p:nvSpPr>
        <p:spPr>
          <a:xfrm>
            <a:off x="411480" y="3653749"/>
            <a:ext cx="609760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uk-UA" sz="2000" dirty="0">
                <a:solidFill>
                  <a:srgbClr val="1D21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Кастаньєти з самого малечку розвивають музичні здібності дитини, дарують радість від веселої гри і закладають фундамент для швидкого навчання. Розвиток моторики рук безпосередньо впливає на розвиток мовлення, мислення і пам'яті дитини.  Цей інструмент допоможе розвинути не тільки музичні здібності малюка, але і слух, координацію рухів і відчуття ритму.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917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8B76EF48-24C5-4B2D-A282-A5E60E19A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49"/>
          <a:stretch/>
        </p:blipFill>
        <p:spPr bwMode="auto">
          <a:xfrm>
            <a:off x="-26263" y="-27400"/>
            <a:ext cx="15592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0959E5A5-F470-44EE-8056-435F006A26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49"/>
          <a:stretch/>
        </p:blipFill>
        <p:spPr bwMode="auto">
          <a:xfrm rot="10800000">
            <a:off x="10577132" y="0"/>
            <a:ext cx="16148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B1DB3C-A0CE-4DF8-A658-BAB29ED31F11}"/>
              </a:ext>
            </a:extLst>
          </p:cNvPr>
          <p:cNvSpPr txBox="1"/>
          <p:nvPr/>
        </p:nvSpPr>
        <p:spPr>
          <a:xfrm>
            <a:off x="2203152" y="539883"/>
            <a:ext cx="457681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1D21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КЛАППЕРИ</a:t>
            </a:r>
            <a:r>
              <a:rPr lang="uk-UA" sz="2000" dirty="0">
                <a:solidFill>
                  <a:srgbClr val="1D21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простий інструмент існує у багатьох формах та в різних культурах світу. У Китаї - губан, у Японії та Кореї - бак. У класичній музиці Таїланду подібний інструмент називається крап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 </a:t>
            </a:r>
            <a:r>
              <a:rPr lang="uk-UA" sz="2000" dirty="0">
                <a:solidFill>
                  <a:srgbClr val="1D21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КЛАППЕРИ - це досить нові інструменти для дитячого шумового оркестру.  Виготовлені з дерева, клаппери дозволять музикантам-початківцям проявити свої здібності, розвити музичний слух та почуття ритму.</a:t>
            </a:r>
            <a:br>
              <a:rPr lang="uk-UA" sz="2000" dirty="0">
                <a:solidFill>
                  <a:srgbClr val="1D21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uk-UA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BAE167-6A8C-4D1B-8CC3-8B00C6A0D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t="3327" r="11291" b="3959"/>
          <a:stretch/>
        </p:blipFill>
        <p:spPr bwMode="auto">
          <a:xfrm rot="16200000">
            <a:off x="7656019" y="661151"/>
            <a:ext cx="2416810" cy="3668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737D5D-D402-4C33-B04A-EC873C613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692" y="3982279"/>
            <a:ext cx="3668396" cy="2528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47105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Music Background Images - Free Download on Freepik">
            <a:extLst>
              <a:ext uri="{FF2B5EF4-FFF2-40B4-BE49-F238E27FC236}">
                <a16:creationId xmlns:a16="http://schemas.microsoft.com/office/drawing/2014/main" id="{6ED05446-ECF9-4AD5-830B-7EFF16D54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704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7F91B4-DD6A-4A32-AEE9-A2F1011D56C1}"/>
              </a:ext>
            </a:extLst>
          </p:cNvPr>
          <p:cNvSpPr txBox="1"/>
          <p:nvPr/>
        </p:nvSpPr>
        <p:spPr>
          <a:xfrm>
            <a:off x="1503146" y="1114681"/>
            <a:ext cx="651176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Елементарне музикування з інструментами Карла </a:t>
            </a:r>
            <a:r>
              <a:rPr lang="uk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Орфа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є однією з улюблених та найцікавіших форм музичної діяльності дітей в ЗДО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Адже вона не лише є джерелом насолоди та розвитку творчих здібностей дітей, а й  стимулює роботу обох півкуль мозку, впливає на різні його функції  на  сенсорному,  моторному,  когнітивному та емоційному рівнях. </a:t>
            </a:r>
            <a:endParaRPr lang="uk-UA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6EA701-607B-4084-9C4A-DCBAE971F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472" y="1973386"/>
            <a:ext cx="3753853" cy="3114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880" y="-193381"/>
            <a:ext cx="1704906" cy="210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34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B8B3536B-01CE-4EB9-9741-697705362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10"/>
          <a:stretch/>
        </p:blipFill>
        <p:spPr bwMode="auto">
          <a:xfrm rot="16200000">
            <a:off x="5777164" y="431130"/>
            <a:ext cx="637673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5C86442D-9A3B-4273-99D0-BF31C07EB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10"/>
          <a:stretch/>
        </p:blipFill>
        <p:spPr bwMode="auto">
          <a:xfrm rot="5400000">
            <a:off x="5731444" y="-5719412"/>
            <a:ext cx="729113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C18EDE-EB02-4FE8-82D7-3F4062674E0A}"/>
              </a:ext>
            </a:extLst>
          </p:cNvPr>
          <p:cNvSpPr txBox="1"/>
          <p:nvPr/>
        </p:nvSpPr>
        <p:spPr>
          <a:xfrm>
            <a:off x="603585" y="1093401"/>
            <a:ext cx="7500887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uk-UA" sz="2400" dirty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Сьогодні  необхідно виховувати дитину, яка відчуває себе сильною, сміливою. Діти повинні не боятися пробувати і помилятися, варіювати, поки не буде знайдено правильне рішення. Щодня, щохвилини спілкування з дітьми музичний керівник має переконливо демонструвати їм, що він — справжній чарівник, і що саме зустрічі з ним і з музикою здатні подарувати дітям незабутні відчуття щастя та нестримної радості!</a:t>
            </a:r>
            <a:endParaRPr lang="uk-UA" sz="16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A63C20-9C99-4613-BA91-CDD85A414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665" y="1992430"/>
            <a:ext cx="3447883" cy="2605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88781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то Музыкальный Фон | Freepik">
            <a:extLst>
              <a:ext uri="{FF2B5EF4-FFF2-40B4-BE49-F238E27FC236}">
                <a16:creationId xmlns:a16="http://schemas.microsoft.com/office/drawing/2014/main" id="{59EE7968-63E8-4F31-B851-66D214776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47136" y="373711"/>
            <a:ext cx="8841851" cy="4219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Використані джерела</a:t>
            </a:r>
            <a:endParaRPr lang="uk-UA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Як зробити нетрадиційні музичні інструменти </a:t>
            </a: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https://oplatforma.com.ua/article/2430-yak-zrobiti-netraditsyn-muzichn-nstrumenti</a:t>
            </a:r>
            <a:endParaRPr lang="uk-UA" sz="16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системи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Елементарного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музикування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Карла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Орфа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освітньому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процесі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дошкільного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навчального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закладу. – «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Мандрівець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»,Семизорова В.,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Шараєвська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І., Степаненко Н. 2014 – 64 с. </a:t>
            </a:r>
            <a:endParaRPr lang="uk-UA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Ударні інструменти сучасного симфонічного оркестру. — Київ : Музична Україна, О. Андрєєва.  1985. — 72 с.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Українські народні музичні інструменти — Гуменюк, А — К. 1968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Українські народні музичні інструменти —  Черкаський, Л. М. 2003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Mizynec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V. — Ukrainian Folk Instruments — Melbourne: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Bayda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books, 1984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uk-U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494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то Музыкальный Фон | Freepik">
            <a:extLst>
              <a:ext uri="{FF2B5EF4-FFF2-40B4-BE49-F238E27FC236}">
                <a16:creationId xmlns:a16="http://schemas.microsoft.com/office/drawing/2014/main" id="{59EE7968-63E8-4F31-B851-66D214776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E5702C-01D0-4101-AC78-2BFABC703A2D}"/>
              </a:ext>
            </a:extLst>
          </p:cNvPr>
          <p:cNvSpPr txBox="1"/>
          <p:nvPr/>
        </p:nvSpPr>
        <p:spPr>
          <a:xfrm>
            <a:off x="2541978" y="588676"/>
            <a:ext cx="61938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Дякую за увагу !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5757ED-A5A5-4463-A163-382B2E8E9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91" y="1477934"/>
            <a:ext cx="4747324" cy="3459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6180815" y="1700571"/>
            <a:ext cx="51100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Бажаю всім колегам наснаги та натхнення до роботи та Перемоги України!</a:t>
            </a:r>
            <a:endParaRPr lang="uk-UA" sz="36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852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57D74840-19F6-4C88-85ED-169A25FE6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10"/>
          <a:stretch/>
        </p:blipFill>
        <p:spPr bwMode="auto">
          <a:xfrm rot="16200000">
            <a:off x="5621957" y="275923"/>
            <a:ext cx="948088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464CF698-700F-43B0-9E7F-CE3D34B629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10"/>
          <a:stretch/>
        </p:blipFill>
        <p:spPr bwMode="auto">
          <a:xfrm rot="5400000">
            <a:off x="5621957" y="-5609925"/>
            <a:ext cx="948088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D26597FE-8282-46AF-B37D-E93160BCC666}"/>
              </a:ext>
            </a:extLst>
          </p:cNvPr>
          <p:cNvSpPr/>
          <p:nvPr/>
        </p:nvSpPr>
        <p:spPr>
          <a:xfrm>
            <a:off x="2797453" y="1022075"/>
            <a:ext cx="6329839" cy="47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Методика Карла Орфа: </a:t>
            </a:r>
            <a:endParaRPr lang="uk-UA" sz="2800" b="1" dirty="0">
              <a:solidFill>
                <a:srgbClr val="403C4E"/>
              </a:solidFill>
              <a:latin typeface="Merriweather Bold" pitchFamily="34" charset="0"/>
              <a:ea typeface="Merriweather Bold" pitchFamily="34" charset="-122"/>
              <a:cs typeface="Merriweather Bold" pitchFamily="34" charset="-120"/>
            </a:endParaRPr>
          </a:p>
          <a:p>
            <a:pPr marL="0" indent="0" algn="ctr">
              <a:buNone/>
            </a:pPr>
            <a:r>
              <a:rPr lang="en-US" sz="28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"</a:t>
            </a:r>
            <a:r>
              <a:rPr lang="ru-RU" sz="28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Нетрадиційні</a:t>
            </a:r>
            <a:r>
              <a:rPr lang="ru-RU" sz="28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та </a:t>
            </a:r>
            <a:r>
              <a:rPr lang="ru-RU" sz="28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традиційні</a:t>
            </a:r>
            <a:r>
              <a:rPr lang="ru-RU" sz="28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ru-RU" sz="28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музичні</a:t>
            </a:r>
            <a:r>
              <a:rPr lang="ru-RU" sz="28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ru-RU" sz="28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інструменти</a:t>
            </a:r>
            <a:r>
              <a:rPr lang="ru-RU" sz="28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8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"</a:t>
            </a:r>
            <a:endParaRPr lang="en-US" sz="2800" dirty="0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1BECED2F-9EFF-4B75-B306-9205CA92A976}"/>
              </a:ext>
            </a:extLst>
          </p:cNvPr>
          <p:cNvSpPr/>
          <p:nvPr/>
        </p:nvSpPr>
        <p:spPr>
          <a:xfrm>
            <a:off x="316271" y="2358105"/>
            <a:ext cx="1414478" cy="238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C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Основні принципи</a:t>
            </a:r>
            <a:endParaRPr lang="en-US" sz="2200" dirty="0">
              <a:solidFill>
                <a:srgbClr val="FFC000"/>
              </a:solidFill>
            </a:endParaRPr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064F509B-F559-49EC-8890-7A01505B01D8}"/>
              </a:ext>
            </a:extLst>
          </p:cNvPr>
          <p:cNvSpPr/>
          <p:nvPr/>
        </p:nvSpPr>
        <p:spPr>
          <a:xfrm>
            <a:off x="812800" y="3047701"/>
            <a:ext cx="1984653" cy="487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Поєднання музики, руху, танцю та мовлення.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4A329797-1534-4D29-9F77-44BE2A718597}"/>
              </a:ext>
            </a:extLst>
          </p:cNvPr>
          <p:cNvSpPr/>
          <p:nvPr/>
        </p:nvSpPr>
        <p:spPr>
          <a:xfrm>
            <a:off x="812800" y="4196032"/>
            <a:ext cx="1984653" cy="487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Акцент на імпровізації та творчому самовираженні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5CB2A8B2-E9E5-4022-97CD-7AF1A6B15EDA}"/>
              </a:ext>
            </a:extLst>
          </p:cNvPr>
          <p:cNvSpPr/>
          <p:nvPr/>
        </p:nvSpPr>
        <p:spPr>
          <a:xfrm>
            <a:off x="4591245" y="2426869"/>
            <a:ext cx="1414478" cy="238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C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Розвиток</a:t>
            </a:r>
            <a:endParaRPr lang="en-US" sz="2200" dirty="0">
              <a:solidFill>
                <a:srgbClr val="FFC000"/>
              </a:solidFill>
            </a:endParaRPr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889B8406-7025-47D7-BB83-E635664EF61F}"/>
              </a:ext>
            </a:extLst>
          </p:cNvPr>
          <p:cNvSpPr/>
          <p:nvPr/>
        </p:nvSpPr>
        <p:spPr>
          <a:xfrm>
            <a:off x="4855409" y="3229654"/>
            <a:ext cx="1984653" cy="243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850"/>
              </a:lnSpc>
              <a:buSzPct val="100000"/>
            </a:pPr>
            <a:r>
              <a:rPr lang="en-US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Ритмічного чуття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F26539C2-6E4D-4E75-9ECA-A0F3ACEF3001}"/>
              </a:ext>
            </a:extLst>
          </p:cNvPr>
          <p:cNvSpPr/>
          <p:nvPr/>
        </p:nvSpPr>
        <p:spPr>
          <a:xfrm>
            <a:off x="4855409" y="3797085"/>
            <a:ext cx="1984653" cy="243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850"/>
              </a:lnSpc>
              <a:buSzPct val="100000"/>
            </a:pPr>
            <a:r>
              <a:rPr lang="en-US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Мелодичного слуху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F33FA92B-354E-4AD7-B454-142D1B60A3F5}"/>
              </a:ext>
            </a:extLst>
          </p:cNvPr>
          <p:cNvSpPr/>
          <p:nvPr/>
        </p:nvSpPr>
        <p:spPr>
          <a:xfrm>
            <a:off x="4880857" y="4364518"/>
            <a:ext cx="1984653" cy="243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850"/>
              </a:lnSpc>
              <a:buSzPct val="100000"/>
            </a:pPr>
            <a:r>
              <a:rPr lang="en-US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Гармонії та форми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7F9D861F-CF4D-4130-AA64-0038138C9DC1}"/>
              </a:ext>
            </a:extLst>
          </p:cNvPr>
          <p:cNvSpPr/>
          <p:nvPr/>
        </p:nvSpPr>
        <p:spPr>
          <a:xfrm>
            <a:off x="8687308" y="2410121"/>
            <a:ext cx="1414478" cy="238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C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Інтеграція</a:t>
            </a:r>
            <a:endParaRPr lang="en-US" sz="2200" dirty="0">
              <a:solidFill>
                <a:srgbClr val="FFC000"/>
              </a:solidFill>
            </a:endParaRPr>
          </a:p>
        </p:txBody>
      </p:sp>
      <p:sp>
        <p:nvSpPr>
          <p:cNvPr id="13" name="Text 9">
            <a:extLst>
              <a:ext uri="{FF2B5EF4-FFF2-40B4-BE49-F238E27FC236}">
                <a16:creationId xmlns:a16="http://schemas.microsoft.com/office/drawing/2014/main" id="{5FA8820C-4DCA-4AF9-B180-209C5F52B166}"/>
              </a:ext>
            </a:extLst>
          </p:cNvPr>
          <p:cNvSpPr/>
          <p:nvPr/>
        </p:nvSpPr>
        <p:spPr>
          <a:xfrm>
            <a:off x="8896707" y="3115315"/>
            <a:ext cx="1984653" cy="731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Інтеграція музики в інші види діяльності. Ігри, </a:t>
            </a:r>
            <a:r>
              <a:rPr lang="en-US" dirty="0" err="1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казки</a:t>
            </a:r>
            <a:r>
              <a:rPr lang="en-US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, театралізація.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C44C3EBE-B461-4742-AD98-727387EEB6E1}"/>
              </a:ext>
            </a:extLst>
          </p:cNvPr>
          <p:cNvSpPr/>
          <p:nvPr/>
        </p:nvSpPr>
        <p:spPr>
          <a:xfrm>
            <a:off x="316271" y="3125025"/>
            <a:ext cx="374609" cy="34465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D2284D29-4FCF-4D25-B296-98F1C57C69AB}"/>
              </a:ext>
            </a:extLst>
          </p:cNvPr>
          <p:cNvSpPr/>
          <p:nvPr/>
        </p:nvSpPr>
        <p:spPr>
          <a:xfrm>
            <a:off x="316270" y="4251435"/>
            <a:ext cx="374609" cy="34465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38C51DF5-CCE8-4DDF-88CC-1D36CE8E55F2}"/>
              </a:ext>
            </a:extLst>
          </p:cNvPr>
          <p:cNvSpPr/>
          <p:nvPr/>
        </p:nvSpPr>
        <p:spPr>
          <a:xfrm>
            <a:off x="4216637" y="4418356"/>
            <a:ext cx="374609" cy="34465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DBDA3471-3E2C-4956-B558-5FF4DD906378}"/>
              </a:ext>
            </a:extLst>
          </p:cNvPr>
          <p:cNvSpPr/>
          <p:nvPr/>
        </p:nvSpPr>
        <p:spPr>
          <a:xfrm>
            <a:off x="4216636" y="3797085"/>
            <a:ext cx="374609" cy="34465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43D2E589-EA5E-4CC5-AEC1-230A491AA968}"/>
              </a:ext>
            </a:extLst>
          </p:cNvPr>
          <p:cNvSpPr/>
          <p:nvPr/>
        </p:nvSpPr>
        <p:spPr>
          <a:xfrm>
            <a:off x="4216639" y="3229654"/>
            <a:ext cx="374609" cy="34465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94D22782-590E-44AB-8F39-BCE9CB42F9B8}"/>
              </a:ext>
            </a:extLst>
          </p:cNvPr>
          <p:cNvSpPr/>
          <p:nvPr/>
        </p:nvSpPr>
        <p:spPr>
          <a:xfrm>
            <a:off x="8312699" y="3209303"/>
            <a:ext cx="374609" cy="34465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68733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28765DD1-CB7B-41CE-ADF4-B18455861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10"/>
          <a:stretch/>
        </p:blipFill>
        <p:spPr bwMode="auto">
          <a:xfrm rot="16200000">
            <a:off x="5697854" y="351820"/>
            <a:ext cx="796293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8AB286CE-153B-4196-B13B-11578AE0A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10"/>
          <a:stretch/>
        </p:blipFill>
        <p:spPr bwMode="auto">
          <a:xfrm rot="5400000">
            <a:off x="5434332" y="-5862517"/>
            <a:ext cx="1323337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CBF379FC-164C-47A9-A0DC-E3A9959030CB}"/>
              </a:ext>
            </a:extLst>
          </p:cNvPr>
          <p:cNvSpPr/>
          <p:nvPr/>
        </p:nvSpPr>
        <p:spPr>
          <a:xfrm>
            <a:off x="0" y="899762"/>
            <a:ext cx="12192000" cy="4880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403C4E"/>
                </a:solidFill>
                <a:latin typeface="Monotype Corsiva" panose="03010101010201010101" pitchFamily="66" charset="0"/>
                <a:ea typeface="Merriweather Bold" pitchFamily="34" charset="-122"/>
                <a:cs typeface="Merriweather Bold" pitchFamily="34" charset="-120"/>
              </a:rPr>
              <a:t>Інтеграція інструментів в музичні заняття за методикою Карла Орфа</a:t>
            </a:r>
            <a:endParaRPr lang="en-US" sz="3600" dirty="0">
              <a:latin typeface="Monotype Corsiva" panose="03010101010201010101" pitchFamily="66" charset="0"/>
            </a:endParaRPr>
          </a:p>
        </p:txBody>
      </p:sp>
      <p:sp>
        <p:nvSpPr>
          <p:cNvPr id="5" name="Shape 1">
            <a:extLst>
              <a:ext uri="{FF2B5EF4-FFF2-40B4-BE49-F238E27FC236}">
                <a16:creationId xmlns:a16="http://schemas.microsoft.com/office/drawing/2014/main" id="{D16F509E-C8D4-4DD8-91C9-227D508E2CFD}"/>
              </a:ext>
            </a:extLst>
          </p:cNvPr>
          <p:cNvSpPr/>
          <p:nvPr/>
        </p:nvSpPr>
        <p:spPr>
          <a:xfrm>
            <a:off x="0" y="1908410"/>
            <a:ext cx="1819175" cy="1080135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AF5C0C3E-7BA7-4EC3-A8A7-7101DDA845D1}"/>
              </a:ext>
            </a:extLst>
          </p:cNvPr>
          <p:cNvSpPr/>
          <p:nvPr/>
        </p:nvSpPr>
        <p:spPr>
          <a:xfrm>
            <a:off x="750103" y="2115565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500" dirty="0"/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04A174F2-5973-444B-B318-E7F6CD499DD9}"/>
              </a:ext>
            </a:extLst>
          </p:cNvPr>
          <p:cNvSpPr/>
          <p:nvPr/>
        </p:nvSpPr>
        <p:spPr>
          <a:xfrm>
            <a:off x="1977152" y="2446912"/>
            <a:ext cx="489454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Ритмічна імпровізація </a:t>
            </a:r>
            <a:r>
              <a:rPr lang="en-US" dirty="0" err="1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під</a:t>
            </a:r>
            <a:r>
              <a:rPr lang="en-US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мелодію</a:t>
            </a:r>
            <a:r>
              <a:rPr lang="en-US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5">
            <a:extLst>
              <a:ext uri="{FF2B5EF4-FFF2-40B4-BE49-F238E27FC236}">
                <a16:creationId xmlns:a16="http://schemas.microsoft.com/office/drawing/2014/main" id="{D1516424-1857-477F-8BE9-AAB92CBF5DB2}"/>
              </a:ext>
            </a:extLst>
          </p:cNvPr>
          <p:cNvSpPr/>
          <p:nvPr/>
        </p:nvSpPr>
        <p:spPr>
          <a:xfrm flipV="1">
            <a:off x="2287071" y="2927586"/>
            <a:ext cx="9484626" cy="45719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10" name="Shape 6">
            <a:extLst>
              <a:ext uri="{FF2B5EF4-FFF2-40B4-BE49-F238E27FC236}">
                <a16:creationId xmlns:a16="http://schemas.microsoft.com/office/drawing/2014/main" id="{8E6EE229-D3B3-48AD-9EC7-7D90AB496601}"/>
              </a:ext>
            </a:extLst>
          </p:cNvPr>
          <p:cNvSpPr/>
          <p:nvPr/>
        </p:nvSpPr>
        <p:spPr>
          <a:xfrm>
            <a:off x="0" y="3101893"/>
            <a:ext cx="3205213" cy="1081624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4F4B6D05-D205-4CF0-A4DB-D86249781E67}"/>
              </a:ext>
            </a:extLst>
          </p:cNvPr>
          <p:cNvSpPr/>
          <p:nvPr/>
        </p:nvSpPr>
        <p:spPr>
          <a:xfrm>
            <a:off x="1443122" y="3356746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500" dirty="0"/>
          </a:p>
        </p:txBody>
      </p:sp>
      <p:sp>
        <p:nvSpPr>
          <p:cNvPr id="13" name="Text 9">
            <a:extLst>
              <a:ext uri="{FF2B5EF4-FFF2-40B4-BE49-F238E27FC236}">
                <a16:creationId xmlns:a16="http://schemas.microsoft.com/office/drawing/2014/main" id="{EDDAF8BC-7039-4C8A-8739-34F52EED1267}"/>
              </a:ext>
            </a:extLst>
          </p:cNvPr>
          <p:cNvSpPr/>
          <p:nvPr/>
        </p:nvSpPr>
        <p:spPr>
          <a:xfrm>
            <a:off x="3283625" y="3482928"/>
            <a:ext cx="45946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Створення шумового оркестру для казки.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0">
            <a:extLst>
              <a:ext uri="{FF2B5EF4-FFF2-40B4-BE49-F238E27FC236}">
                <a16:creationId xmlns:a16="http://schemas.microsoft.com/office/drawing/2014/main" id="{D01E6837-5F15-43BD-9ECA-4E691905CD98}"/>
              </a:ext>
            </a:extLst>
          </p:cNvPr>
          <p:cNvSpPr/>
          <p:nvPr/>
        </p:nvSpPr>
        <p:spPr>
          <a:xfrm>
            <a:off x="4326161" y="4134450"/>
            <a:ext cx="7522539" cy="45719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15" name="Shape 11">
            <a:extLst>
              <a:ext uri="{FF2B5EF4-FFF2-40B4-BE49-F238E27FC236}">
                <a16:creationId xmlns:a16="http://schemas.microsoft.com/office/drawing/2014/main" id="{126A6AA9-42C3-4E9C-88C9-00C903D6DC5A}"/>
              </a:ext>
            </a:extLst>
          </p:cNvPr>
          <p:cNvSpPr/>
          <p:nvPr/>
        </p:nvSpPr>
        <p:spPr>
          <a:xfrm>
            <a:off x="0" y="4313508"/>
            <a:ext cx="5580936" cy="1081625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6" name="Text 12">
            <a:extLst>
              <a:ext uri="{FF2B5EF4-FFF2-40B4-BE49-F238E27FC236}">
                <a16:creationId xmlns:a16="http://schemas.microsoft.com/office/drawing/2014/main" id="{B6254835-D48D-441F-96B2-8E91C5F1B602}"/>
              </a:ext>
            </a:extLst>
          </p:cNvPr>
          <p:cNvSpPr/>
          <p:nvPr/>
        </p:nvSpPr>
        <p:spPr>
          <a:xfrm>
            <a:off x="2400538" y="4549692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500" dirty="0"/>
          </a:p>
        </p:txBody>
      </p:sp>
      <p:sp>
        <p:nvSpPr>
          <p:cNvPr id="18" name="Text 14">
            <a:extLst>
              <a:ext uri="{FF2B5EF4-FFF2-40B4-BE49-F238E27FC236}">
                <a16:creationId xmlns:a16="http://schemas.microsoft.com/office/drawing/2014/main" id="{0E1D17C2-DEB9-43F3-87AD-9DE04485E8DB}"/>
              </a:ext>
            </a:extLst>
          </p:cNvPr>
          <p:cNvSpPr/>
          <p:nvPr/>
        </p:nvSpPr>
        <p:spPr>
          <a:xfrm>
            <a:off x="5718321" y="4672868"/>
            <a:ext cx="55809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 err="1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Відтворення</a:t>
            </a:r>
            <a:r>
              <a:rPr lang="en-US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звуків</a:t>
            </a:r>
            <a:r>
              <a:rPr lang="en-US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 за </a:t>
            </a:r>
            <a:r>
              <a:rPr lang="en-US" dirty="0" err="1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допомогою</a:t>
            </a:r>
            <a:r>
              <a:rPr lang="en-US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uk-UA" dirty="0" err="1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інтрументів</a:t>
            </a:r>
            <a:r>
              <a:rPr lang="en-US" dirty="0">
                <a:solidFill>
                  <a:srgbClr val="403C4E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9123C2E-B002-4C2A-B0A1-1D1A52DEA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247" y="1676472"/>
            <a:ext cx="4085955" cy="2543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34434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6A2AE147-CCC6-4775-9243-87BC24834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49"/>
          <a:stretch/>
        </p:blipFill>
        <p:spPr bwMode="auto">
          <a:xfrm>
            <a:off x="1" y="0"/>
            <a:ext cx="20245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5E2696DD-D780-4EAA-A09C-CF1E41CB19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49"/>
          <a:stretch/>
        </p:blipFill>
        <p:spPr bwMode="auto">
          <a:xfrm rot="10800000">
            <a:off x="9740764" y="0"/>
            <a:ext cx="24512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8FBB6B-84B2-40D8-877A-222CB6691C87}"/>
              </a:ext>
            </a:extLst>
          </p:cNvPr>
          <p:cNvSpPr txBox="1"/>
          <p:nvPr/>
        </p:nvSpPr>
        <p:spPr>
          <a:xfrm>
            <a:off x="2804159" y="182952"/>
            <a:ext cx="74269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effectLst/>
                <a:latin typeface="Monotype Corsiva" panose="03010101010201010101" pitchFamily="66" charset="0"/>
                <a:ea typeface="Calibri" panose="020F0502020204030204" pitchFamily="34" charset="0"/>
              </a:rPr>
              <a:t> Навчання дітей гри на музичних інструментах:</a:t>
            </a:r>
            <a:endParaRPr lang="uk-UA" sz="2800" dirty="0">
              <a:latin typeface="Monotype Corsiva" panose="03010101010201010101" pitchFamily="66" charset="0"/>
            </a:endParaRPr>
          </a:p>
        </p:txBody>
      </p:sp>
      <p:cxnSp>
        <p:nvCxnSpPr>
          <p:cNvPr id="6" name="Пряма сполучна лінія 5">
            <a:extLst>
              <a:ext uri="{FF2B5EF4-FFF2-40B4-BE49-F238E27FC236}">
                <a16:creationId xmlns:a16="http://schemas.microsoft.com/office/drawing/2014/main" id="{1B4F4C6F-F2F7-493A-B765-8B0753F8ACE4}"/>
              </a:ext>
            </a:extLst>
          </p:cNvPr>
          <p:cNvCxnSpPr>
            <a:cxnSpLocks/>
          </p:cNvCxnSpPr>
          <p:nvPr/>
        </p:nvCxnSpPr>
        <p:spPr>
          <a:xfrm>
            <a:off x="4480560" y="873760"/>
            <a:ext cx="615696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 сполучна лінія 10">
            <a:extLst>
              <a:ext uri="{FF2B5EF4-FFF2-40B4-BE49-F238E27FC236}">
                <a16:creationId xmlns:a16="http://schemas.microsoft.com/office/drawing/2014/main" id="{F0A36308-3EEE-411C-81DC-CC3AE0848C7E}"/>
              </a:ext>
            </a:extLst>
          </p:cNvPr>
          <p:cNvCxnSpPr>
            <a:cxnSpLocks/>
          </p:cNvCxnSpPr>
          <p:nvPr/>
        </p:nvCxnSpPr>
        <p:spPr>
          <a:xfrm>
            <a:off x="2804160" y="155694"/>
            <a:ext cx="615696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0964AA52-95AA-4B61-A819-EA1EA283F9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5951826"/>
              </p:ext>
            </p:extLst>
          </p:nvPr>
        </p:nvGraphicFramePr>
        <p:xfrm>
          <a:off x="2032000" y="104134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63180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5C86442D-9A3B-4273-99D0-BF31C07EB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10"/>
          <a:stretch/>
        </p:blipFill>
        <p:spPr bwMode="auto">
          <a:xfrm rot="5400000">
            <a:off x="5731444" y="-5719412"/>
            <a:ext cx="729113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B8B3536B-01CE-4EB9-9741-697705362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10"/>
          <a:stretch/>
        </p:blipFill>
        <p:spPr bwMode="auto">
          <a:xfrm rot="16200000">
            <a:off x="5777164" y="431130"/>
            <a:ext cx="637673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1065" y="1404255"/>
            <a:ext cx="6415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Найдоступнішими для виготовлення є шумові музичні інструменти. Вони дають змогу дитині по-новому дослухатися до звуків навколо. Трохи бажання, фантазії — і отримуємо шумілки, стукалки, шелестунчики, дзенькалки тощо. За допомогою шумових інструментів дитина може: грати під фонограму добирати ритмічний акомпанемент до дитячих пісень імпровізувати звукові картини на задану тему ілюструвати вірші звуками створювати шумову казку.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044" y="855156"/>
            <a:ext cx="3346837" cy="2510128"/>
          </a:xfrm>
          <a:prstGeom prst="ellipse">
            <a:avLst/>
          </a:prstGeom>
          <a:ln w="63500" cap="rnd">
            <a:solidFill>
              <a:schemeClr val="accent4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929" y="3555472"/>
            <a:ext cx="3395206" cy="2538812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2" descr="D:\Downloads\IMG_20201103_0826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947" y="3898079"/>
            <a:ext cx="3088340" cy="2310215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67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BFB9DACB-D49E-4757-A3A6-DB78CFFF9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10"/>
          <a:stretch/>
        </p:blipFill>
        <p:spPr bwMode="auto">
          <a:xfrm rot="16200000">
            <a:off x="5621957" y="275923"/>
            <a:ext cx="948088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8C7C145A-7C73-4281-A6D0-2DFEE1CEA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10"/>
          <a:stretch/>
        </p:blipFill>
        <p:spPr bwMode="auto">
          <a:xfrm rot="5400000">
            <a:off x="5621957" y="-5609925"/>
            <a:ext cx="948088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A59EAA-66C8-4741-BC18-49AEA913A41B}"/>
              </a:ext>
            </a:extLst>
          </p:cNvPr>
          <p:cNvSpPr txBox="1"/>
          <p:nvPr/>
        </p:nvSpPr>
        <p:spPr>
          <a:xfrm>
            <a:off x="132346" y="1054313"/>
            <a:ext cx="12059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Приклади </a:t>
            </a:r>
            <a:r>
              <a:rPr lang="ru-RU" sz="40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нетрадиційних</a:t>
            </a:r>
            <a:r>
              <a:rPr lang="ru-RU" sz="4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музичних</a:t>
            </a:r>
            <a:r>
              <a:rPr lang="ru-RU" sz="4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інструментів</a:t>
            </a:r>
            <a:endParaRPr lang="uk-UA" sz="4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2B69D4-E46B-4E66-89D7-271D9931F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13" y="2060090"/>
            <a:ext cx="2861110" cy="20866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57753A-08ED-4774-8EF0-4453CDD3FE6C}"/>
              </a:ext>
            </a:extLst>
          </p:cNvPr>
          <p:cNvSpPr txBox="1"/>
          <p:nvPr/>
        </p:nvSpPr>
        <p:spPr>
          <a:xfrm>
            <a:off x="577550" y="4428577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Шумові грибочки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8D6640-F689-425F-9B0A-78E7ED45F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597" y="2241096"/>
            <a:ext cx="2458787" cy="2422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BD9B93-6490-4762-A18E-9041472FF669}"/>
              </a:ext>
            </a:extLst>
          </p:cNvPr>
          <p:cNvSpPr txBox="1"/>
          <p:nvPr/>
        </p:nvSpPr>
        <p:spPr>
          <a:xfrm>
            <a:off x="3365567" y="4726468"/>
            <a:ext cx="2292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Браслет - брязкальце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743201-2606-48BC-ABD1-EAB52032F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14" y="1973391"/>
            <a:ext cx="2861110" cy="2183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1A2D40-87C0-4506-BE83-30C63EFE52A3}"/>
              </a:ext>
            </a:extLst>
          </p:cNvPr>
          <p:cNvSpPr txBox="1"/>
          <p:nvPr/>
        </p:nvSpPr>
        <p:spPr>
          <a:xfrm>
            <a:off x="6855084" y="4225498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Арфа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7899D19-CC44-4D73-B795-9164FAA89D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788" y="2408906"/>
            <a:ext cx="2857672" cy="2268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3E4A28-6896-47EF-BCE1-39F265BB3AE7}"/>
              </a:ext>
            </a:extLst>
          </p:cNvPr>
          <p:cNvSpPr txBox="1"/>
          <p:nvPr/>
        </p:nvSpPr>
        <p:spPr>
          <a:xfrm>
            <a:off x="9001780" y="4768400"/>
            <a:ext cx="268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Рукавички – Кастаньєти</a:t>
            </a:r>
          </a:p>
        </p:txBody>
      </p:sp>
    </p:spTree>
    <p:extLst>
      <p:ext uri="{BB962C8B-B14F-4D97-AF65-F5344CB8AC3E}">
        <p14:creationId xmlns:p14="http://schemas.microsoft.com/office/powerpoint/2010/main" val="1746597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95471394-1A72-4DE3-9120-12041216E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10"/>
          <a:stretch/>
        </p:blipFill>
        <p:spPr bwMode="auto">
          <a:xfrm rot="16200000">
            <a:off x="5777164" y="431130"/>
            <a:ext cx="637673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F44ABB34-8DCE-4C28-87C1-8A4DE06BD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10"/>
          <a:stretch/>
        </p:blipFill>
        <p:spPr bwMode="auto">
          <a:xfrm rot="5400000">
            <a:off x="5731444" y="-5719412"/>
            <a:ext cx="729113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CA8546-543A-4446-AF54-795C8DAA9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126" y="874509"/>
            <a:ext cx="2087944" cy="24791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982F72-EC0E-4528-B948-E8C53A401296}"/>
              </a:ext>
            </a:extLst>
          </p:cNvPr>
          <p:cNvSpPr txBox="1"/>
          <p:nvPr/>
        </p:nvSpPr>
        <p:spPr>
          <a:xfrm>
            <a:off x="3204573" y="3325613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Пальчикові кастаньєти - 2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CEF680-99F9-4804-9E92-AE9F1AB1A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0" y="849042"/>
            <a:ext cx="2168236" cy="24791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C40085-3A86-43D4-892B-5080E4E0442A}"/>
              </a:ext>
            </a:extLst>
          </p:cNvPr>
          <p:cNvSpPr txBox="1"/>
          <p:nvPr/>
        </p:nvSpPr>
        <p:spPr>
          <a:xfrm>
            <a:off x="155771" y="3361430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i="1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Пальчикові кастаньєти - 1</a:t>
            </a:r>
            <a:endParaRPr lang="uk-U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93F07B7-3643-4CE8-8A2C-0A47CC43B2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1" y="3819221"/>
            <a:ext cx="2311519" cy="18733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F73D2F-0991-4524-B016-E91A731409C2}"/>
              </a:ext>
            </a:extLst>
          </p:cNvPr>
          <p:cNvSpPr txBox="1"/>
          <p:nvPr/>
        </p:nvSpPr>
        <p:spPr>
          <a:xfrm>
            <a:off x="333324" y="5710074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ТРІСКУЧІ - цукерки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575B2DF-0139-4D5B-ABA2-8E1371C7C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126" y="3895823"/>
            <a:ext cx="2311519" cy="17940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9B16D79-EFF6-451F-8C5E-8FEFEB9A5FA3}"/>
              </a:ext>
            </a:extLst>
          </p:cNvPr>
          <p:cNvSpPr txBox="1"/>
          <p:nvPr/>
        </p:nvSpPr>
        <p:spPr>
          <a:xfrm>
            <a:off x="3382126" y="5673901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ТРІСКУЧІ - коробочки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9C98BC3-C4C2-48ED-AF1D-19314F004B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085" y="3819221"/>
            <a:ext cx="2399481" cy="18185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D6515F4-2098-42B1-BA96-4398E032AC87}"/>
              </a:ext>
            </a:extLst>
          </p:cNvPr>
          <p:cNvSpPr txBox="1"/>
          <p:nvPr/>
        </p:nvSpPr>
        <p:spPr>
          <a:xfrm>
            <a:off x="6513897" y="5681216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i="1">
                <a:latin typeface="Times New Roman" panose="02020603050405020304" pitchFamily="18" charset="0"/>
                <a:cs typeface="Times New Roman" panose="02020603050405020304" pitchFamily="18" charset="0"/>
              </a:rPr>
              <a:t>ТРІСКУЧІ - баночки</a:t>
            </a:r>
            <a:endParaRPr lang="uk-U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32A7F8A-7B5C-4AF8-8DBF-82AD795E7E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177" y="936837"/>
            <a:ext cx="2250388" cy="241643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78D2DB9-9819-47A0-8206-6D8644A5ECFE}"/>
              </a:ext>
            </a:extLst>
          </p:cNvPr>
          <p:cNvSpPr txBox="1"/>
          <p:nvPr/>
        </p:nvSpPr>
        <p:spPr>
          <a:xfrm>
            <a:off x="9752528" y="3424272"/>
            <a:ext cx="6304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БАРАБАН - 2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918752E-9BBC-4FAA-A678-0B526955B0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631" y="906207"/>
            <a:ext cx="2250388" cy="241940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220802C-A350-470E-95BE-714149F4FDDC}"/>
              </a:ext>
            </a:extLst>
          </p:cNvPr>
          <p:cNvSpPr txBox="1"/>
          <p:nvPr/>
        </p:nvSpPr>
        <p:spPr>
          <a:xfrm>
            <a:off x="6580414" y="3409919"/>
            <a:ext cx="656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Барабан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BD2EDCA-802C-4D1E-AB07-DB2C32D834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177" y="3815424"/>
            <a:ext cx="2412065" cy="179403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4942D25-F17F-4E25-96D1-C69D00FF4489}"/>
              </a:ext>
            </a:extLst>
          </p:cNvPr>
          <p:cNvSpPr txBox="1"/>
          <p:nvPr/>
        </p:nvSpPr>
        <p:spPr>
          <a:xfrm>
            <a:off x="9302177" y="5688531"/>
            <a:ext cx="8371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КІНДЕР - МАРАКАСИ</a:t>
            </a:r>
          </a:p>
        </p:txBody>
      </p:sp>
    </p:spTree>
    <p:extLst>
      <p:ext uri="{BB962C8B-B14F-4D97-AF65-F5344CB8AC3E}">
        <p14:creationId xmlns:p14="http://schemas.microsoft.com/office/powerpoint/2010/main" val="1467007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28765DD1-CB7B-41CE-ADF4-B18455861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10"/>
          <a:stretch/>
        </p:blipFill>
        <p:spPr bwMode="auto">
          <a:xfrm rot="16200000">
            <a:off x="5584659" y="238625"/>
            <a:ext cx="1022684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bstract Musical Background. Royalty-Free Stock Image - Storyblocks">
            <a:extLst>
              <a:ext uri="{FF2B5EF4-FFF2-40B4-BE49-F238E27FC236}">
                <a16:creationId xmlns:a16="http://schemas.microsoft.com/office/drawing/2014/main" id="{8AB286CE-153B-4196-B13B-11578AE0A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10"/>
          <a:stretch/>
        </p:blipFill>
        <p:spPr bwMode="auto">
          <a:xfrm rot="5400000">
            <a:off x="5227388" y="-5655574"/>
            <a:ext cx="1737225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8E8919-E5A8-495B-87D8-0D793BF6F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45" y="1490111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F702A1-ED31-45E6-BF70-8A130B1B450A}"/>
              </a:ext>
            </a:extLst>
          </p:cNvPr>
          <p:cNvSpPr txBox="1"/>
          <p:nvPr/>
        </p:nvSpPr>
        <p:spPr>
          <a:xfrm>
            <a:off x="1476323" y="4528682"/>
            <a:ext cx="13920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Бубонці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73AA3E-2357-4316-8B59-D03238CBC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986" y="1492494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6DE2D9-2253-413A-9ED5-E44A237B957A}"/>
              </a:ext>
            </a:extLst>
          </p:cNvPr>
          <p:cNvSpPr txBox="1"/>
          <p:nvPr/>
        </p:nvSpPr>
        <p:spPr>
          <a:xfrm>
            <a:off x="9598441" y="4467899"/>
            <a:ext cx="13920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Барабани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7BDE0AC-D6BE-4848-9645-C032CD6FF9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33" y="1829989"/>
            <a:ext cx="2333625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2CA69E-3245-42AA-AC51-88A31293871D}"/>
              </a:ext>
            </a:extLst>
          </p:cNvPr>
          <p:cNvSpPr txBox="1"/>
          <p:nvPr/>
        </p:nvSpPr>
        <p:spPr>
          <a:xfrm>
            <a:off x="5399996" y="4687489"/>
            <a:ext cx="13920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Баночки</a:t>
            </a:r>
          </a:p>
        </p:txBody>
      </p:sp>
    </p:spTree>
    <p:extLst>
      <p:ext uri="{BB962C8B-B14F-4D97-AF65-F5344CB8AC3E}">
        <p14:creationId xmlns:p14="http://schemas.microsoft.com/office/powerpoint/2010/main" val="25935556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976</Words>
  <Application>Microsoft Office PowerPoint</Application>
  <PresentationFormat>Широкий екран</PresentationFormat>
  <Paragraphs>80</Paragraphs>
  <Slides>22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Merriweather Bold</vt:lpstr>
      <vt:lpstr>Monotype Corsiva</vt:lpstr>
      <vt:lpstr>Open Sans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Оксана рОМАНЮК</dc:creator>
  <cp:lastModifiedBy>Директор</cp:lastModifiedBy>
  <cp:revision>30</cp:revision>
  <dcterms:created xsi:type="dcterms:W3CDTF">2025-03-23T17:22:55Z</dcterms:created>
  <dcterms:modified xsi:type="dcterms:W3CDTF">2025-04-11T11:21:00Z</dcterms:modified>
</cp:coreProperties>
</file>